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howSpecialPlsOnTitleSld="0" saveSubsetFonts="1">
  <p:sldMasterIdLst>
    <p:sldMasterId id="2147483648" r:id="rId4"/>
    <p:sldMasterId id="2147483660" r:id="rId5"/>
    <p:sldMasterId id="2147483672" r:id="rId6"/>
  </p:sldMasterIdLst>
  <p:notesMasterIdLst>
    <p:notesMasterId r:id="rId21"/>
  </p:notesMasterIdLst>
  <p:handoutMasterIdLst>
    <p:handoutMasterId r:id="rId22"/>
  </p:handoutMasterIdLst>
  <p:sldIdLst>
    <p:sldId id="341" r:id="rId7"/>
    <p:sldId id="268" r:id="rId8"/>
    <p:sldId id="295" r:id="rId9"/>
    <p:sldId id="327" r:id="rId10"/>
    <p:sldId id="335" r:id="rId11"/>
    <p:sldId id="329" r:id="rId12"/>
    <p:sldId id="336" r:id="rId13"/>
    <p:sldId id="345" r:id="rId14"/>
    <p:sldId id="340" r:id="rId15"/>
    <p:sldId id="262" r:id="rId16"/>
    <p:sldId id="259" r:id="rId17"/>
    <p:sldId id="343" r:id="rId18"/>
    <p:sldId id="332" r:id="rId19"/>
    <p:sldId id="338" r:id="rId20"/>
  </p:sldIdLst>
  <p:sldSz cx="12192000" cy="6858000"/>
  <p:notesSz cx="6858000" cy="15335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893C"/>
    <a:srgbClr val="F1A66E"/>
    <a:srgbClr val="2878B9"/>
    <a:srgbClr val="3181BD"/>
    <a:srgbClr val="1C1C1C"/>
    <a:srgbClr val="F7D3C7"/>
    <a:srgbClr val="ED7D31"/>
    <a:srgbClr val="E87F24"/>
    <a:srgbClr val="F8DABF"/>
    <a:srgbClr val="FCEC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18A1B0-6478-6808-EECF-F50545C550AA}" v="23" dt="2019-11-07T23:06:59.008"/>
    <p1510:client id="{31ED8E1E-A899-4342-8BF0-6F26639C6147}" v="1530" dt="2019-11-08T19:05:15.1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09"/>
  </p:normalViewPr>
  <p:slideViewPr>
    <p:cSldViewPr snapToGrid="0" snapToObjects="1">
      <p:cViewPr varScale="1">
        <p:scale>
          <a:sx n="105" d="100"/>
          <a:sy n="105" d="100"/>
        </p:scale>
        <p:origin x="744"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zan Ciler" userId="8fd7cfd6-99d5-44f1-8620-9cfe31decfb1" providerId="ADAL" clId="{B5D81C0B-DBAA-244F-A78B-996C634EBECC}"/>
    <pc:docChg chg="undo custSel modSld sldOrd">
      <pc:chgData name="Ozan Ciler" userId="8fd7cfd6-99d5-44f1-8620-9cfe31decfb1" providerId="ADAL" clId="{B5D81C0B-DBAA-244F-A78B-996C634EBECC}" dt="2019-11-06T02:37:34.029" v="501" actId="20577"/>
      <pc:docMkLst>
        <pc:docMk/>
      </pc:docMkLst>
      <pc:sldChg chg="modSp">
        <pc:chgData name="Ozan Ciler" userId="8fd7cfd6-99d5-44f1-8620-9cfe31decfb1" providerId="ADAL" clId="{B5D81C0B-DBAA-244F-A78B-996C634EBECC}" dt="2019-11-06T00:24:37.460" v="474" actId="1076"/>
        <pc:sldMkLst>
          <pc:docMk/>
          <pc:sldMk cId="2645337819" sldId="259"/>
        </pc:sldMkLst>
        <pc:spChg chg="mod">
          <ac:chgData name="Ozan Ciler" userId="8fd7cfd6-99d5-44f1-8620-9cfe31decfb1" providerId="ADAL" clId="{B5D81C0B-DBAA-244F-A78B-996C634EBECC}" dt="2019-11-05T23:34:48.926" v="279" actId="20577"/>
          <ac:spMkLst>
            <pc:docMk/>
            <pc:sldMk cId="2645337819" sldId="259"/>
            <ac:spMk id="9" creationId="{29FF5304-C6B5-4B1B-9E1D-16273BD90D70}"/>
          </ac:spMkLst>
        </pc:spChg>
        <pc:spChg chg="mod">
          <ac:chgData name="Ozan Ciler" userId="8fd7cfd6-99d5-44f1-8620-9cfe31decfb1" providerId="ADAL" clId="{B5D81C0B-DBAA-244F-A78B-996C634EBECC}" dt="2019-11-05T23:38:13.416" v="284" actId="1076"/>
          <ac:spMkLst>
            <pc:docMk/>
            <pc:sldMk cId="2645337819" sldId="259"/>
            <ac:spMk id="27" creationId="{B83DCC55-16E1-6047-8D04-90435220DE09}"/>
          </ac:spMkLst>
        </pc:spChg>
        <pc:picChg chg="mod">
          <ac:chgData name="Ozan Ciler" userId="8fd7cfd6-99d5-44f1-8620-9cfe31decfb1" providerId="ADAL" clId="{B5D81C0B-DBAA-244F-A78B-996C634EBECC}" dt="2019-11-05T23:38:24.036" v="287" actId="1076"/>
          <ac:picMkLst>
            <pc:docMk/>
            <pc:sldMk cId="2645337819" sldId="259"/>
            <ac:picMk id="5" creationId="{6A26D899-202B-B540-8253-502DF703E32E}"/>
          </ac:picMkLst>
        </pc:picChg>
        <pc:picChg chg="mod">
          <ac:chgData name="Ozan Ciler" userId="8fd7cfd6-99d5-44f1-8620-9cfe31decfb1" providerId="ADAL" clId="{B5D81C0B-DBAA-244F-A78B-996C634EBECC}" dt="2019-11-06T00:24:37.460" v="474" actId="1076"/>
          <ac:picMkLst>
            <pc:docMk/>
            <pc:sldMk cId="2645337819" sldId="259"/>
            <ac:picMk id="7" creationId="{797E70F4-A3E9-1943-82C0-8AFA3D1B4B44}"/>
          </ac:picMkLst>
        </pc:picChg>
      </pc:sldChg>
      <pc:sldChg chg="modSp">
        <pc:chgData name="Ozan Ciler" userId="8fd7cfd6-99d5-44f1-8620-9cfe31decfb1" providerId="ADAL" clId="{B5D81C0B-DBAA-244F-A78B-996C634EBECC}" dt="2019-11-06T00:24:26.693" v="473" actId="20577"/>
        <pc:sldMkLst>
          <pc:docMk/>
          <pc:sldMk cId="2574573697" sldId="262"/>
        </pc:sldMkLst>
        <pc:spChg chg="mod">
          <ac:chgData name="Ozan Ciler" userId="8fd7cfd6-99d5-44f1-8620-9cfe31decfb1" providerId="ADAL" clId="{B5D81C0B-DBAA-244F-A78B-996C634EBECC}" dt="2019-11-05T23:34:44.511" v="277" actId="20577"/>
          <ac:spMkLst>
            <pc:docMk/>
            <pc:sldMk cId="2574573697" sldId="262"/>
            <ac:spMk id="15" creationId="{B591D199-FD80-40CD-B85C-6ED576550BF3}"/>
          </ac:spMkLst>
        </pc:spChg>
        <pc:spChg chg="mod">
          <ac:chgData name="Ozan Ciler" userId="8fd7cfd6-99d5-44f1-8620-9cfe31decfb1" providerId="ADAL" clId="{B5D81C0B-DBAA-244F-A78B-996C634EBECC}" dt="2019-11-06T00:23:54.899" v="447" actId="20577"/>
          <ac:spMkLst>
            <pc:docMk/>
            <pc:sldMk cId="2574573697" sldId="262"/>
            <ac:spMk id="16" creationId="{2E712643-80F0-7A42-BDEA-4B646FEDC594}"/>
          </ac:spMkLst>
        </pc:spChg>
        <pc:spChg chg="mod">
          <ac:chgData name="Ozan Ciler" userId="8fd7cfd6-99d5-44f1-8620-9cfe31decfb1" providerId="ADAL" clId="{B5D81C0B-DBAA-244F-A78B-996C634EBECC}" dt="2019-11-06T00:24:26.693" v="473" actId="20577"/>
          <ac:spMkLst>
            <pc:docMk/>
            <pc:sldMk cId="2574573697" sldId="262"/>
            <ac:spMk id="19" creationId="{947068BD-0CC1-4C4B-9871-5DD804E22072}"/>
          </ac:spMkLst>
        </pc:spChg>
        <pc:picChg chg="mod">
          <ac:chgData name="Ozan Ciler" userId="8fd7cfd6-99d5-44f1-8620-9cfe31decfb1" providerId="ADAL" clId="{B5D81C0B-DBAA-244F-A78B-996C634EBECC}" dt="2019-11-06T00:24:03.059" v="449" actId="1076"/>
          <ac:picMkLst>
            <pc:docMk/>
            <pc:sldMk cId="2574573697" sldId="262"/>
            <ac:picMk id="9" creationId="{8F1ECF9F-A9DC-304A-8C28-95875A5BA76C}"/>
          </ac:picMkLst>
        </pc:picChg>
        <pc:picChg chg="mod">
          <ac:chgData name="Ozan Ciler" userId="8fd7cfd6-99d5-44f1-8620-9cfe31decfb1" providerId="ADAL" clId="{B5D81C0B-DBAA-244F-A78B-996C634EBECC}" dt="2019-11-06T00:24:00.174" v="448" actId="1076"/>
          <ac:picMkLst>
            <pc:docMk/>
            <pc:sldMk cId="2574573697" sldId="262"/>
            <ac:picMk id="11" creationId="{A8072CF1-877D-4A4D-A215-4A6FB355E23A}"/>
          </ac:picMkLst>
        </pc:picChg>
      </pc:sldChg>
      <pc:sldChg chg="modSp">
        <pc:chgData name="Ozan Ciler" userId="8fd7cfd6-99d5-44f1-8620-9cfe31decfb1" providerId="ADAL" clId="{B5D81C0B-DBAA-244F-A78B-996C634EBECC}" dt="2019-11-06T00:22:00.258" v="400" actId="20577"/>
        <pc:sldMkLst>
          <pc:docMk/>
          <pc:sldMk cId="3350155355" sldId="268"/>
        </pc:sldMkLst>
        <pc:spChg chg="mod">
          <ac:chgData name="Ozan Ciler" userId="8fd7cfd6-99d5-44f1-8620-9cfe31decfb1" providerId="ADAL" clId="{B5D81C0B-DBAA-244F-A78B-996C634EBECC}" dt="2019-11-06T00:22:00.258" v="400" actId="20577"/>
          <ac:spMkLst>
            <pc:docMk/>
            <pc:sldMk cId="3350155355" sldId="268"/>
            <ac:spMk id="2" creationId="{F3679DA6-257C-4C71-957C-FE75B196336D}"/>
          </ac:spMkLst>
        </pc:spChg>
      </pc:sldChg>
      <pc:sldChg chg="modSp">
        <pc:chgData name="Ozan Ciler" userId="8fd7cfd6-99d5-44f1-8620-9cfe31decfb1" providerId="ADAL" clId="{B5D81C0B-DBAA-244F-A78B-996C634EBECC}" dt="2019-11-05T23:54:43.437" v="310" actId="1035"/>
        <pc:sldMkLst>
          <pc:docMk/>
          <pc:sldMk cId="1677155929" sldId="295"/>
        </pc:sldMkLst>
        <pc:picChg chg="mod">
          <ac:chgData name="Ozan Ciler" userId="8fd7cfd6-99d5-44f1-8620-9cfe31decfb1" providerId="ADAL" clId="{B5D81C0B-DBAA-244F-A78B-996C634EBECC}" dt="2019-11-05T23:54:43.437" v="310" actId="1035"/>
          <ac:picMkLst>
            <pc:docMk/>
            <pc:sldMk cId="1677155929" sldId="295"/>
            <ac:picMk id="3" creationId="{5EAC2986-6F39-46C7-816F-9D0E2657C3F1}"/>
          </ac:picMkLst>
        </pc:picChg>
      </pc:sldChg>
      <pc:sldChg chg="addSp delSp modSp">
        <pc:chgData name="Ozan Ciler" userId="8fd7cfd6-99d5-44f1-8620-9cfe31decfb1" providerId="ADAL" clId="{B5D81C0B-DBAA-244F-A78B-996C634EBECC}" dt="2019-11-06T02:37:34.029" v="501" actId="20577"/>
        <pc:sldMkLst>
          <pc:docMk/>
          <pc:sldMk cId="150785862" sldId="327"/>
        </pc:sldMkLst>
        <pc:spChg chg="mod">
          <ac:chgData name="Ozan Ciler" userId="8fd7cfd6-99d5-44f1-8620-9cfe31decfb1" providerId="ADAL" clId="{B5D81C0B-DBAA-244F-A78B-996C634EBECC}" dt="2019-11-05T23:19:32.957" v="229" actId="1076"/>
          <ac:spMkLst>
            <pc:docMk/>
            <pc:sldMk cId="150785862" sldId="327"/>
            <ac:spMk id="4" creationId="{E01355DB-84B3-454B-ABBE-FCF8516144B8}"/>
          </ac:spMkLst>
        </pc:spChg>
        <pc:spChg chg="mod">
          <ac:chgData name="Ozan Ciler" userId="8fd7cfd6-99d5-44f1-8620-9cfe31decfb1" providerId="ADAL" clId="{B5D81C0B-DBAA-244F-A78B-996C634EBECC}" dt="2019-11-05T23:19:59.627" v="231" actId="1076"/>
          <ac:spMkLst>
            <pc:docMk/>
            <pc:sldMk cId="150785862" sldId="327"/>
            <ac:spMk id="5" creationId="{5A925778-A928-4AD3-A32F-6579CFA4ECAE}"/>
          </ac:spMkLst>
        </pc:spChg>
        <pc:graphicFrameChg chg="add del mod">
          <ac:chgData name="Ozan Ciler" userId="8fd7cfd6-99d5-44f1-8620-9cfe31decfb1" providerId="ADAL" clId="{B5D81C0B-DBAA-244F-A78B-996C634EBECC}" dt="2019-11-05T22:51:10.964" v="9" actId="478"/>
          <ac:graphicFrameMkLst>
            <pc:docMk/>
            <pc:sldMk cId="150785862" sldId="327"/>
            <ac:graphicFrameMk id="3" creationId="{A476752D-8D11-4446-A32C-1FDE6E68208F}"/>
          </ac:graphicFrameMkLst>
        </pc:graphicFrameChg>
        <pc:graphicFrameChg chg="add del mod">
          <ac:chgData name="Ozan Ciler" userId="8fd7cfd6-99d5-44f1-8620-9cfe31decfb1" providerId="ADAL" clId="{B5D81C0B-DBAA-244F-A78B-996C634EBECC}" dt="2019-11-05T22:51:47.235" v="17" actId="478"/>
          <ac:graphicFrameMkLst>
            <pc:docMk/>
            <pc:sldMk cId="150785862" sldId="327"/>
            <ac:graphicFrameMk id="6" creationId="{823B90FF-60AA-9643-A0BC-10C303D44360}"/>
          </ac:graphicFrameMkLst>
        </pc:graphicFrameChg>
        <pc:graphicFrameChg chg="add mod">
          <ac:chgData name="Ozan Ciler" userId="8fd7cfd6-99d5-44f1-8620-9cfe31decfb1" providerId="ADAL" clId="{B5D81C0B-DBAA-244F-A78B-996C634EBECC}" dt="2019-11-06T02:37:34.029" v="501" actId="20577"/>
          <ac:graphicFrameMkLst>
            <pc:docMk/>
            <pc:sldMk cId="150785862" sldId="327"/>
            <ac:graphicFrameMk id="7" creationId="{3D70CA1C-C522-8848-B3ED-15062970701D}"/>
          </ac:graphicFrameMkLst>
        </pc:graphicFrameChg>
        <pc:picChg chg="mod">
          <ac:chgData name="Ozan Ciler" userId="8fd7cfd6-99d5-44f1-8620-9cfe31decfb1" providerId="ADAL" clId="{B5D81C0B-DBAA-244F-A78B-996C634EBECC}" dt="2019-11-05T22:56:24.475" v="139" actId="1076"/>
          <ac:picMkLst>
            <pc:docMk/>
            <pc:sldMk cId="150785862" sldId="327"/>
            <ac:picMk id="2" creationId="{1A6B3F44-3F72-4B90-A534-C7E76CC79A51}"/>
          </ac:picMkLst>
        </pc:picChg>
      </pc:sldChg>
      <pc:sldChg chg="modSp ord">
        <pc:chgData name="Ozan Ciler" userId="8fd7cfd6-99d5-44f1-8620-9cfe31decfb1" providerId="ADAL" clId="{B5D81C0B-DBAA-244F-A78B-996C634EBECC}" dt="2019-11-06T00:05:59.036" v="337" actId="20577"/>
        <pc:sldMkLst>
          <pc:docMk/>
          <pc:sldMk cId="2551363178" sldId="329"/>
        </pc:sldMkLst>
        <pc:spChg chg="mod">
          <ac:chgData name="Ozan Ciler" userId="8fd7cfd6-99d5-44f1-8620-9cfe31decfb1" providerId="ADAL" clId="{B5D81C0B-DBAA-244F-A78B-996C634EBECC}" dt="2019-11-06T00:05:59.036" v="337" actId="20577"/>
          <ac:spMkLst>
            <pc:docMk/>
            <pc:sldMk cId="2551363178" sldId="329"/>
            <ac:spMk id="11" creationId="{1B1BE9D0-2AE1-4DE0-92A9-2F3CEC01C4CA}"/>
          </ac:spMkLst>
        </pc:spChg>
      </pc:sldChg>
      <pc:sldChg chg="ord">
        <pc:chgData name="Ozan Ciler" userId="8fd7cfd6-99d5-44f1-8620-9cfe31decfb1" providerId="ADAL" clId="{B5D81C0B-DBAA-244F-A78B-996C634EBECC}" dt="2019-11-05T23:22:33.197" v="260"/>
        <pc:sldMkLst>
          <pc:docMk/>
          <pc:sldMk cId="3892957308" sldId="335"/>
        </pc:sldMkLst>
      </pc:sldChg>
      <pc:sldChg chg="modSp">
        <pc:chgData name="Ozan Ciler" userId="8fd7cfd6-99d5-44f1-8620-9cfe31decfb1" providerId="ADAL" clId="{B5D81C0B-DBAA-244F-A78B-996C634EBECC}" dt="2019-11-06T00:23:16.856" v="402" actId="20577"/>
        <pc:sldMkLst>
          <pc:docMk/>
          <pc:sldMk cId="2967442946" sldId="336"/>
        </pc:sldMkLst>
        <pc:graphicFrameChg chg="mod">
          <ac:chgData name="Ozan Ciler" userId="8fd7cfd6-99d5-44f1-8620-9cfe31decfb1" providerId="ADAL" clId="{B5D81C0B-DBAA-244F-A78B-996C634EBECC}" dt="2019-11-06T00:23:16.856" v="402" actId="20577"/>
          <ac:graphicFrameMkLst>
            <pc:docMk/>
            <pc:sldMk cId="2967442946" sldId="336"/>
            <ac:graphicFrameMk id="2" creationId="{D72CCE22-B018-4CE9-B886-603EA8F3CD99}"/>
          </ac:graphicFrameMkLst>
        </pc:graphicFrameChg>
      </pc:sldChg>
      <pc:sldChg chg="modSp">
        <pc:chgData name="Ozan Ciler" userId="8fd7cfd6-99d5-44f1-8620-9cfe31decfb1" providerId="ADAL" clId="{B5D81C0B-DBAA-244F-A78B-996C634EBECC}" dt="2019-11-05T23:55:50.250" v="321" actId="20577"/>
        <pc:sldMkLst>
          <pc:docMk/>
          <pc:sldMk cId="3953122724" sldId="340"/>
        </pc:sldMkLst>
        <pc:spChg chg="mod">
          <ac:chgData name="Ozan Ciler" userId="8fd7cfd6-99d5-44f1-8620-9cfe31decfb1" providerId="ADAL" clId="{B5D81C0B-DBAA-244F-A78B-996C634EBECC}" dt="2019-11-05T23:55:50.250" v="321" actId="20577"/>
          <ac:spMkLst>
            <pc:docMk/>
            <pc:sldMk cId="3953122724" sldId="340"/>
            <ac:spMk id="39" creationId="{64DF2064-BF89-4EAA-A904-58FA875839C0}"/>
          </ac:spMkLst>
        </pc:spChg>
      </pc:sldChg>
      <pc:sldChg chg="modSp">
        <pc:chgData name="Ozan Ciler" userId="8fd7cfd6-99d5-44f1-8620-9cfe31decfb1" providerId="ADAL" clId="{B5D81C0B-DBAA-244F-A78B-996C634EBECC}" dt="2019-11-05T23:50:24.358" v="288" actId="1076"/>
        <pc:sldMkLst>
          <pc:docMk/>
          <pc:sldMk cId="1381783837" sldId="343"/>
        </pc:sldMkLst>
        <pc:picChg chg="mod">
          <ac:chgData name="Ozan Ciler" userId="8fd7cfd6-99d5-44f1-8620-9cfe31decfb1" providerId="ADAL" clId="{B5D81C0B-DBAA-244F-A78B-996C634EBECC}" dt="2019-11-05T23:50:24.358" v="288" actId="1076"/>
          <ac:picMkLst>
            <pc:docMk/>
            <pc:sldMk cId="1381783837" sldId="343"/>
            <ac:picMk id="6" creationId="{510D4290-9AF1-9A47-9303-CDFC8BFFC325}"/>
          </ac:picMkLst>
        </pc:picChg>
      </pc:sldChg>
    </pc:docChg>
  </pc:docChgLst>
  <pc:docChgLst>
    <pc:chgData name="Roshani Satishchandra Sanghavi" userId="1d5caf99-00f1-489b-bde0-301cca54c750" providerId="ADAL" clId="{2CE7A429-7761-4B68-9D22-0AF8D8C43E2D}"/>
    <pc:docChg chg="undo custSel addSld modSld">
      <pc:chgData name="Roshani Satishchandra Sanghavi" userId="1d5caf99-00f1-489b-bde0-301cca54c750" providerId="ADAL" clId="{2CE7A429-7761-4B68-9D22-0AF8D8C43E2D}" dt="2019-11-05T23:30:56.633" v="3057" actId="1036"/>
      <pc:docMkLst>
        <pc:docMk/>
      </pc:docMkLst>
      <pc:sldChg chg="modSp">
        <pc:chgData name="Roshani Satishchandra Sanghavi" userId="1d5caf99-00f1-489b-bde0-301cca54c750" providerId="ADAL" clId="{2CE7A429-7761-4B68-9D22-0AF8D8C43E2D}" dt="2019-11-05T23:25:18.296" v="2893" actId="20577"/>
        <pc:sldMkLst>
          <pc:docMk/>
          <pc:sldMk cId="3350155355" sldId="268"/>
        </pc:sldMkLst>
        <pc:spChg chg="mod">
          <ac:chgData name="Roshani Satishchandra Sanghavi" userId="1d5caf99-00f1-489b-bde0-301cca54c750" providerId="ADAL" clId="{2CE7A429-7761-4B68-9D22-0AF8D8C43E2D}" dt="2019-11-05T23:25:18.296" v="2893" actId="20577"/>
          <ac:spMkLst>
            <pc:docMk/>
            <pc:sldMk cId="3350155355" sldId="268"/>
            <ac:spMk id="2" creationId="{F3679DA6-257C-4C71-957C-FE75B196336D}"/>
          </ac:spMkLst>
        </pc:spChg>
      </pc:sldChg>
      <pc:sldChg chg="addSp delSp modSp delAnim modAnim modNotesTx">
        <pc:chgData name="Roshani Satishchandra Sanghavi" userId="1d5caf99-00f1-489b-bde0-301cca54c750" providerId="ADAL" clId="{2CE7A429-7761-4B68-9D22-0AF8D8C43E2D}" dt="2019-11-05T23:23:26.150" v="2874" actId="113"/>
        <pc:sldMkLst>
          <pc:docMk/>
          <pc:sldMk cId="1677155929" sldId="295"/>
        </pc:sldMkLst>
        <pc:spChg chg="del mod">
          <ac:chgData name="Roshani Satishchandra Sanghavi" userId="1d5caf99-00f1-489b-bde0-301cca54c750" providerId="ADAL" clId="{2CE7A429-7761-4B68-9D22-0AF8D8C43E2D}" dt="2019-11-05T22:36:29.355" v="1528" actId="478"/>
          <ac:spMkLst>
            <pc:docMk/>
            <pc:sldMk cId="1677155929" sldId="295"/>
            <ac:spMk id="17" creationId="{CEEA8015-ABAC-4728-A4FE-CD28EAC51545}"/>
          </ac:spMkLst>
        </pc:spChg>
        <pc:spChg chg="del">
          <ac:chgData name="Roshani Satishchandra Sanghavi" userId="1d5caf99-00f1-489b-bde0-301cca54c750" providerId="ADAL" clId="{2CE7A429-7761-4B68-9D22-0AF8D8C43E2D}" dt="2019-11-05T06:07:51.598" v="0" actId="478"/>
          <ac:spMkLst>
            <pc:docMk/>
            <pc:sldMk cId="1677155929" sldId="295"/>
            <ac:spMk id="19" creationId="{8F68E1BA-AC25-4F57-8048-6C2737707DDF}"/>
          </ac:spMkLst>
        </pc:spChg>
        <pc:spChg chg="del">
          <ac:chgData name="Roshani Satishchandra Sanghavi" userId="1d5caf99-00f1-489b-bde0-301cca54c750" providerId="ADAL" clId="{2CE7A429-7761-4B68-9D22-0AF8D8C43E2D}" dt="2019-11-05T06:07:51.598" v="0" actId="478"/>
          <ac:spMkLst>
            <pc:docMk/>
            <pc:sldMk cId="1677155929" sldId="295"/>
            <ac:spMk id="20" creationId="{3D585E43-6598-49DF-A638-671A1D4A26CB}"/>
          </ac:spMkLst>
        </pc:spChg>
        <pc:spChg chg="del">
          <ac:chgData name="Roshani Satishchandra Sanghavi" userId="1d5caf99-00f1-489b-bde0-301cca54c750" providerId="ADAL" clId="{2CE7A429-7761-4B68-9D22-0AF8D8C43E2D}" dt="2019-11-05T06:07:51.598" v="0" actId="478"/>
          <ac:spMkLst>
            <pc:docMk/>
            <pc:sldMk cId="1677155929" sldId="295"/>
            <ac:spMk id="21" creationId="{FC4E3AC3-146D-4106-9A8D-EF31E7831F71}"/>
          </ac:spMkLst>
        </pc:spChg>
        <pc:spChg chg="del">
          <ac:chgData name="Roshani Satishchandra Sanghavi" userId="1d5caf99-00f1-489b-bde0-301cca54c750" providerId="ADAL" clId="{2CE7A429-7761-4B68-9D22-0AF8D8C43E2D}" dt="2019-11-05T06:07:51.598" v="0" actId="478"/>
          <ac:spMkLst>
            <pc:docMk/>
            <pc:sldMk cId="1677155929" sldId="295"/>
            <ac:spMk id="22" creationId="{6F6ECFEB-D531-4899-8394-33A922B3C8DA}"/>
          </ac:spMkLst>
        </pc:spChg>
        <pc:spChg chg="del">
          <ac:chgData name="Roshani Satishchandra Sanghavi" userId="1d5caf99-00f1-489b-bde0-301cca54c750" providerId="ADAL" clId="{2CE7A429-7761-4B68-9D22-0AF8D8C43E2D}" dt="2019-11-05T06:07:51.598" v="0" actId="478"/>
          <ac:spMkLst>
            <pc:docMk/>
            <pc:sldMk cId="1677155929" sldId="295"/>
            <ac:spMk id="23" creationId="{1B69FE40-9ABB-4FDE-85BD-153961CC2ACC}"/>
          </ac:spMkLst>
        </pc:spChg>
        <pc:spChg chg="del">
          <ac:chgData name="Roshani Satishchandra Sanghavi" userId="1d5caf99-00f1-489b-bde0-301cca54c750" providerId="ADAL" clId="{2CE7A429-7761-4B68-9D22-0AF8D8C43E2D}" dt="2019-11-05T06:07:51.598" v="0" actId="478"/>
          <ac:spMkLst>
            <pc:docMk/>
            <pc:sldMk cId="1677155929" sldId="295"/>
            <ac:spMk id="24" creationId="{5633E4FC-180B-4C91-89EC-8F9FA72AE173}"/>
          </ac:spMkLst>
        </pc:spChg>
        <pc:spChg chg="del">
          <ac:chgData name="Roshani Satishchandra Sanghavi" userId="1d5caf99-00f1-489b-bde0-301cca54c750" providerId="ADAL" clId="{2CE7A429-7761-4B68-9D22-0AF8D8C43E2D}" dt="2019-11-05T06:07:51.598" v="0" actId="478"/>
          <ac:spMkLst>
            <pc:docMk/>
            <pc:sldMk cId="1677155929" sldId="295"/>
            <ac:spMk id="26" creationId="{6057CE2D-65B2-4223-93C6-A5D9B01EB95B}"/>
          </ac:spMkLst>
        </pc:spChg>
        <pc:spChg chg="del">
          <ac:chgData name="Roshani Satishchandra Sanghavi" userId="1d5caf99-00f1-489b-bde0-301cca54c750" providerId="ADAL" clId="{2CE7A429-7761-4B68-9D22-0AF8D8C43E2D}" dt="2019-11-05T06:07:51.598" v="0" actId="478"/>
          <ac:spMkLst>
            <pc:docMk/>
            <pc:sldMk cId="1677155929" sldId="295"/>
            <ac:spMk id="30" creationId="{4504E2A3-1780-4F29-8B9E-A9CD31AE83DA}"/>
          </ac:spMkLst>
        </pc:spChg>
        <pc:spChg chg="del">
          <ac:chgData name="Roshani Satishchandra Sanghavi" userId="1d5caf99-00f1-489b-bde0-301cca54c750" providerId="ADAL" clId="{2CE7A429-7761-4B68-9D22-0AF8D8C43E2D}" dt="2019-11-05T06:07:51.598" v="0" actId="478"/>
          <ac:spMkLst>
            <pc:docMk/>
            <pc:sldMk cId="1677155929" sldId="295"/>
            <ac:spMk id="31" creationId="{84FE9DCA-8333-42ED-8F22-8D4897EC69DF}"/>
          </ac:spMkLst>
        </pc:spChg>
        <pc:spChg chg="del">
          <ac:chgData name="Roshani Satishchandra Sanghavi" userId="1d5caf99-00f1-489b-bde0-301cca54c750" providerId="ADAL" clId="{2CE7A429-7761-4B68-9D22-0AF8D8C43E2D}" dt="2019-11-05T06:07:51.598" v="0" actId="478"/>
          <ac:spMkLst>
            <pc:docMk/>
            <pc:sldMk cId="1677155929" sldId="295"/>
            <ac:spMk id="35" creationId="{6B9145C8-0AEE-4B09-9706-411F213CB8AC}"/>
          </ac:spMkLst>
        </pc:spChg>
        <pc:spChg chg="del">
          <ac:chgData name="Roshani Satishchandra Sanghavi" userId="1d5caf99-00f1-489b-bde0-301cca54c750" providerId="ADAL" clId="{2CE7A429-7761-4B68-9D22-0AF8D8C43E2D}" dt="2019-11-05T06:07:51.598" v="0" actId="478"/>
          <ac:spMkLst>
            <pc:docMk/>
            <pc:sldMk cId="1677155929" sldId="295"/>
            <ac:spMk id="41" creationId="{48AF75B0-8444-4F9D-81AD-8BDA76E03FEC}"/>
          </ac:spMkLst>
        </pc:spChg>
        <pc:spChg chg="add mod">
          <ac:chgData name="Roshani Satishchandra Sanghavi" userId="1d5caf99-00f1-489b-bde0-301cca54c750" providerId="ADAL" clId="{2CE7A429-7761-4B68-9D22-0AF8D8C43E2D}" dt="2019-11-05T23:04:22.569" v="2481" actId="14100"/>
          <ac:spMkLst>
            <pc:docMk/>
            <pc:sldMk cId="1677155929" sldId="295"/>
            <ac:spMk id="42" creationId="{2A033056-4D0F-4AA5-AD44-A6C4EB0DA64C}"/>
          </ac:spMkLst>
        </pc:spChg>
        <pc:spChg chg="add mod">
          <ac:chgData name="Roshani Satishchandra Sanghavi" userId="1d5caf99-00f1-489b-bde0-301cca54c750" providerId="ADAL" clId="{2CE7A429-7761-4B68-9D22-0AF8D8C43E2D}" dt="2019-11-05T23:04:22.569" v="2481" actId="14100"/>
          <ac:spMkLst>
            <pc:docMk/>
            <pc:sldMk cId="1677155929" sldId="295"/>
            <ac:spMk id="43" creationId="{2239902F-1CD7-4114-8FBF-C1C76D6B5D0B}"/>
          </ac:spMkLst>
        </pc:spChg>
        <pc:spChg chg="add mod">
          <ac:chgData name="Roshani Satishchandra Sanghavi" userId="1d5caf99-00f1-489b-bde0-301cca54c750" providerId="ADAL" clId="{2CE7A429-7761-4B68-9D22-0AF8D8C43E2D}" dt="2019-11-05T23:04:22.569" v="2481" actId="14100"/>
          <ac:spMkLst>
            <pc:docMk/>
            <pc:sldMk cId="1677155929" sldId="295"/>
            <ac:spMk id="44" creationId="{A87DD1D1-E4B8-4630-B8A2-651C4B35818A}"/>
          </ac:spMkLst>
        </pc:spChg>
        <pc:spChg chg="add mod">
          <ac:chgData name="Roshani Satishchandra Sanghavi" userId="1d5caf99-00f1-489b-bde0-301cca54c750" providerId="ADAL" clId="{2CE7A429-7761-4B68-9D22-0AF8D8C43E2D}" dt="2019-11-05T23:04:22.569" v="2481" actId="14100"/>
          <ac:spMkLst>
            <pc:docMk/>
            <pc:sldMk cId="1677155929" sldId="295"/>
            <ac:spMk id="45" creationId="{108203E7-F170-4AE1-9951-58FE14A640BF}"/>
          </ac:spMkLst>
        </pc:spChg>
        <pc:spChg chg="add mod">
          <ac:chgData name="Roshani Satishchandra Sanghavi" userId="1d5caf99-00f1-489b-bde0-301cca54c750" providerId="ADAL" clId="{2CE7A429-7761-4B68-9D22-0AF8D8C43E2D}" dt="2019-11-05T23:04:22.569" v="2481" actId="14100"/>
          <ac:spMkLst>
            <pc:docMk/>
            <pc:sldMk cId="1677155929" sldId="295"/>
            <ac:spMk id="46" creationId="{08CC5B53-FADE-4A42-9D9A-AD1EA5D86629}"/>
          </ac:spMkLst>
        </pc:spChg>
        <pc:spChg chg="add mod">
          <ac:chgData name="Roshani Satishchandra Sanghavi" userId="1d5caf99-00f1-489b-bde0-301cca54c750" providerId="ADAL" clId="{2CE7A429-7761-4B68-9D22-0AF8D8C43E2D}" dt="2019-11-05T23:23:26.150" v="2874" actId="113"/>
          <ac:spMkLst>
            <pc:docMk/>
            <pc:sldMk cId="1677155929" sldId="295"/>
            <ac:spMk id="47" creationId="{66B22A90-7D6F-4014-AF6A-F57569FB9B56}"/>
          </ac:spMkLst>
        </pc:spChg>
        <pc:spChg chg="add del mod">
          <ac:chgData name="Roshani Satishchandra Sanghavi" userId="1d5caf99-00f1-489b-bde0-301cca54c750" providerId="ADAL" clId="{2CE7A429-7761-4B68-9D22-0AF8D8C43E2D}" dt="2019-11-05T22:35:44.118" v="1435" actId="478"/>
          <ac:spMkLst>
            <pc:docMk/>
            <pc:sldMk cId="1677155929" sldId="295"/>
            <ac:spMk id="48" creationId="{002582C5-F23B-4EE3-9B4D-BDCC778E8F9B}"/>
          </ac:spMkLst>
        </pc:spChg>
        <pc:spChg chg="add mod">
          <ac:chgData name="Roshani Satishchandra Sanghavi" userId="1d5caf99-00f1-489b-bde0-301cca54c750" providerId="ADAL" clId="{2CE7A429-7761-4B68-9D22-0AF8D8C43E2D}" dt="2019-11-05T23:05:32.822" v="2723" actId="1036"/>
          <ac:spMkLst>
            <pc:docMk/>
            <pc:sldMk cId="1677155929" sldId="295"/>
            <ac:spMk id="49" creationId="{8450A952-CDDF-4983-BB09-BDD9EFB4AD2D}"/>
          </ac:spMkLst>
        </pc:spChg>
        <pc:spChg chg="add mod">
          <ac:chgData name="Roshani Satishchandra Sanghavi" userId="1d5caf99-00f1-489b-bde0-301cca54c750" providerId="ADAL" clId="{2CE7A429-7761-4B68-9D22-0AF8D8C43E2D}" dt="2019-11-05T23:05:32.822" v="2723" actId="1036"/>
          <ac:spMkLst>
            <pc:docMk/>
            <pc:sldMk cId="1677155929" sldId="295"/>
            <ac:spMk id="50" creationId="{D7EF4A98-072A-44E7-81D0-EF659BAD6FB3}"/>
          </ac:spMkLst>
        </pc:spChg>
        <pc:spChg chg="add mod">
          <ac:chgData name="Roshani Satishchandra Sanghavi" userId="1d5caf99-00f1-489b-bde0-301cca54c750" providerId="ADAL" clId="{2CE7A429-7761-4B68-9D22-0AF8D8C43E2D}" dt="2019-11-05T23:05:32.822" v="2723" actId="1036"/>
          <ac:spMkLst>
            <pc:docMk/>
            <pc:sldMk cId="1677155929" sldId="295"/>
            <ac:spMk id="51" creationId="{50650C5E-03AB-4DBF-9801-43DC83BEBDBA}"/>
          </ac:spMkLst>
        </pc:spChg>
        <pc:grpChg chg="del">
          <ac:chgData name="Roshani Satishchandra Sanghavi" userId="1d5caf99-00f1-489b-bde0-301cca54c750" providerId="ADAL" clId="{2CE7A429-7761-4B68-9D22-0AF8D8C43E2D}" dt="2019-11-05T06:07:51.598" v="0" actId="478"/>
          <ac:grpSpMkLst>
            <pc:docMk/>
            <pc:sldMk cId="1677155929" sldId="295"/>
            <ac:grpSpMk id="27" creationId="{89E8795F-6D7E-4B94-856B-8BB867D98AA4}"/>
          </ac:grpSpMkLst>
        </pc:grpChg>
        <pc:grpChg chg="del">
          <ac:chgData name="Roshani Satishchandra Sanghavi" userId="1d5caf99-00f1-489b-bde0-301cca54c750" providerId="ADAL" clId="{2CE7A429-7761-4B68-9D22-0AF8D8C43E2D}" dt="2019-11-05T06:07:51.598" v="0" actId="478"/>
          <ac:grpSpMkLst>
            <pc:docMk/>
            <pc:sldMk cId="1677155929" sldId="295"/>
            <ac:grpSpMk id="32" creationId="{1D93D6B6-5E4A-40A4-815A-FCCC45F8859D}"/>
          </ac:grpSpMkLst>
        </pc:grpChg>
        <pc:grpChg chg="del">
          <ac:chgData name="Roshani Satishchandra Sanghavi" userId="1d5caf99-00f1-489b-bde0-301cca54c750" providerId="ADAL" clId="{2CE7A429-7761-4B68-9D22-0AF8D8C43E2D}" dt="2019-11-05T06:07:51.598" v="0" actId="478"/>
          <ac:grpSpMkLst>
            <pc:docMk/>
            <pc:sldMk cId="1677155929" sldId="295"/>
            <ac:grpSpMk id="36" creationId="{41A1FCE9-25F7-4BC7-9212-4270FEAEFC35}"/>
          </ac:grpSpMkLst>
        </pc:grpChg>
        <pc:graphicFrameChg chg="del">
          <ac:chgData name="Roshani Satishchandra Sanghavi" userId="1d5caf99-00f1-489b-bde0-301cca54c750" providerId="ADAL" clId="{2CE7A429-7761-4B68-9D22-0AF8D8C43E2D}" dt="2019-11-05T06:08:01.176" v="3" actId="478"/>
          <ac:graphicFrameMkLst>
            <pc:docMk/>
            <pc:sldMk cId="1677155929" sldId="295"/>
            <ac:graphicFrameMk id="18" creationId="{1CE0F0A8-7E45-44FA-B61F-894A964698FE}"/>
          </ac:graphicFrameMkLst>
        </pc:graphicFrameChg>
        <pc:picChg chg="add del mod">
          <ac:chgData name="Roshani Satishchandra Sanghavi" userId="1d5caf99-00f1-489b-bde0-301cca54c750" providerId="ADAL" clId="{2CE7A429-7761-4B68-9D22-0AF8D8C43E2D}" dt="2019-11-05T22:49:55.549" v="1752" actId="21"/>
          <ac:picMkLst>
            <pc:docMk/>
            <pc:sldMk cId="1677155929" sldId="295"/>
            <ac:picMk id="3" creationId="{27B7C2D9-A0FE-430B-874F-487336A069F7}"/>
          </ac:picMkLst>
        </pc:picChg>
        <pc:picChg chg="add mod">
          <ac:chgData name="Roshani Satishchandra Sanghavi" userId="1d5caf99-00f1-489b-bde0-301cca54c750" providerId="ADAL" clId="{2CE7A429-7761-4B68-9D22-0AF8D8C43E2D}" dt="2019-11-05T23:06:15.897" v="2793" actId="14100"/>
          <ac:picMkLst>
            <pc:docMk/>
            <pc:sldMk cId="1677155929" sldId="295"/>
            <ac:picMk id="3" creationId="{5EAC2986-6F39-46C7-816F-9D0E2657C3F1}"/>
          </ac:picMkLst>
        </pc:picChg>
        <pc:picChg chg="del">
          <ac:chgData name="Roshani Satishchandra Sanghavi" userId="1d5caf99-00f1-489b-bde0-301cca54c750" providerId="ADAL" clId="{2CE7A429-7761-4B68-9D22-0AF8D8C43E2D}" dt="2019-11-05T06:07:51.598" v="0" actId="478"/>
          <ac:picMkLst>
            <pc:docMk/>
            <pc:sldMk cId="1677155929" sldId="295"/>
            <ac:picMk id="25" creationId="{9C1A38A9-7C01-44C0-86BF-3F8DBC856BF9}"/>
          </ac:picMkLst>
        </pc:picChg>
        <pc:picChg chg="add del mod">
          <ac:chgData name="Roshani Satishchandra Sanghavi" userId="1d5caf99-00f1-489b-bde0-301cca54c750" providerId="ADAL" clId="{2CE7A429-7761-4B68-9D22-0AF8D8C43E2D}" dt="2019-11-05T22:51:28.027" v="1755" actId="478"/>
          <ac:picMkLst>
            <pc:docMk/>
            <pc:sldMk cId="1677155929" sldId="295"/>
            <ac:picMk id="52" creationId="{8C42624D-5297-4195-9DDF-A593E3D7E91F}"/>
          </ac:picMkLst>
        </pc:picChg>
        <pc:cxnChg chg="del">
          <ac:chgData name="Roshani Satishchandra Sanghavi" userId="1d5caf99-00f1-489b-bde0-301cca54c750" providerId="ADAL" clId="{2CE7A429-7761-4B68-9D22-0AF8D8C43E2D}" dt="2019-11-05T06:07:51.598" v="0" actId="478"/>
          <ac:cxnSpMkLst>
            <pc:docMk/>
            <pc:sldMk cId="1677155929" sldId="295"/>
            <ac:cxnSpMk id="39" creationId="{4923BCC4-CB8D-4C61-ABEF-564744B08037}"/>
          </ac:cxnSpMkLst>
        </pc:cxnChg>
        <pc:cxnChg chg="del">
          <ac:chgData name="Roshani Satishchandra Sanghavi" userId="1d5caf99-00f1-489b-bde0-301cca54c750" providerId="ADAL" clId="{2CE7A429-7761-4B68-9D22-0AF8D8C43E2D}" dt="2019-11-05T06:07:51.598" v="0" actId="478"/>
          <ac:cxnSpMkLst>
            <pc:docMk/>
            <pc:sldMk cId="1677155929" sldId="295"/>
            <ac:cxnSpMk id="40" creationId="{C585EC99-4CE6-4DEF-9A22-8BF8C747B961}"/>
          </ac:cxnSpMkLst>
        </pc:cxnChg>
      </pc:sldChg>
      <pc:sldChg chg="modSp">
        <pc:chgData name="Roshani Satishchandra Sanghavi" userId="1d5caf99-00f1-489b-bde0-301cca54c750" providerId="ADAL" clId="{2CE7A429-7761-4B68-9D22-0AF8D8C43E2D}" dt="2019-11-05T22:49:47.401" v="1751" actId="12"/>
        <pc:sldMkLst>
          <pc:docMk/>
          <pc:sldMk cId="150785862" sldId="327"/>
        </pc:sldMkLst>
        <pc:spChg chg="mod">
          <ac:chgData name="Roshani Satishchandra Sanghavi" userId="1d5caf99-00f1-489b-bde0-301cca54c750" providerId="ADAL" clId="{2CE7A429-7761-4B68-9D22-0AF8D8C43E2D}" dt="2019-11-05T22:49:47.401" v="1751" actId="12"/>
          <ac:spMkLst>
            <pc:docMk/>
            <pc:sldMk cId="150785862" sldId="327"/>
            <ac:spMk id="4" creationId="{E01355DB-84B3-454B-ABBE-FCF8516144B8}"/>
          </ac:spMkLst>
        </pc:spChg>
      </pc:sldChg>
      <pc:sldChg chg="modSp">
        <pc:chgData name="Roshani Satishchandra Sanghavi" userId="1d5caf99-00f1-489b-bde0-301cca54c750" providerId="ADAL" clId="{2CE7A429-7761-4B68-9D22-0AF8D8C43E2D}" dt="2019-11-05T22:55:11.764" v="1770" actId="20577"/>
        <pc:sldMkLst>
          <pc:docMk/>
          <pc:sldMk cId="3892957308" sldId="335"/>
        </pc:sldMkLst>
        <pc:spChg chg="mod">
          <ac:chgData name="Roshani Satishchandra Sanghavi" userId="1d5caf99-00f1-489b-bde0-301cca54c750" providerId="ADAL" clId="{2CE7A429-7761-4B68-9D22-0AF8D8C43E2D}" dt="2019-11-05T22:55:11.764" v="1770" actId="20577"/>
          <ac:spMkLst>
            <pc:docMk/>
            <pc:sldMk cId="3892957308" sldId="335"/>
            <ac:spMk id="5" creationId="{5A925778-A928-4AD3-A32F-6579CFA4ECAE}"/>
          </ac:spMkLst>
        </pc:spChg>
      </pc:sldChg>
      <pc:sldChg chg="modSp">
        <pc:chgData name="Roshani Satishchandra Sanghavi" userId="1d5caf99-00f1-489b-bde0-301cca54c750" providerId="ADAL" clId="{2CE7A429-7761-4B68-9D22-0AF8D8C43E2D}" dt="2019-11-05T23:14:51.175" v="2810" actId="20577"/>
        <pc:sldMkLst>
          <pc:docMk/>
          <pc:sldMk cId="1157702262" sldId="341"/>
        </pc:sldMkLst>
        <pc:spChg chg="mod">
          <ac:chgData name="Roshani Satishchandra Sanghavi" userId="1d5caf99-00f1-489b-bde0-301cca54c750" providerId="ADAL" clId="{2CE7A429-7761-4B68-9D22-0AF8D8C43E2D}" dt="2019-11-05T23:14:51.175" v="2810" actId="20577"/>
          <ac:spMkLst>
            <pc:docMk/>
            <pc:sldMk cId="1157702262" sldId="341"/>
            <ac:spMk id="15" creationId="{7E09B0F5-EA8B-48D1-8E21-072DEAC5B100}"/>
          </ac:spMkLst>
        </pc:spChg>
      </pc:sldChg>
    </pc:docChg>
  </pc:docChgLst>
  <pc:docChgLst>
    <pc:chgData name="Kanat Osmonov" userId="S::kosmonov2018@student.hult.edu::1ec9f258-6056-42a4-a4b4-b6e6b7ef952a" providerId="AD" clId="Web-{2618A1B0-6478-6808-EECF-F50545C550AA}"/>
    <pc:docChg chg="addSld delSld">
      <pc:chgData name="Kanat Osmonov" userId="S::kosmonov2018@student.hult.edu::1ec9f258-6056-42a4-a4b4-b6e6b7ef952a" providerId="AD" clId="Web-{2618A1B0-6478-6808-EECF-F50545C550AA}" dt="2019-11-07T23:06:54.352" v="7"/>
      <pc:docMkLst>
        <pc:docMk/>
      </pc:docMkLst>
      <pc:sldChg chg="add del">
        <pc:chgData name="Kanat Osmonov" userId="S::kosmonov2018@student.hult.edu::1ec9f258-6056-42a4-a4b4-b6e6b7ef952a" providerId="AD" clId="Web-{2618A1B0-6478-6808-EECF-F50545C550AA}" dt="2019-11-07T23:06:42.133" v="1"/>
        <pc:sldMkLst>
          <pc:docMk/>
          <pc:sldMk cId="1677155929" sldId="295"/>
        </pc:sldMkLst>
      </pc:sldChg>
      <pc:sldChg chg="new">
        <pc:chgData name="Kanat Osmonov" userId="S::kosmonov2018@student.hult.edu::1ec9f258-6056-42a4-a4b4-b6e6b7ef952a" providerId="AD" clId="Web-{2618A1B0-6478-6808-EECF-F50545C550AA}" dt="2019-11-07T23:06:46.696" v="2"/>
        <pc:sldMkLst>
          <pc:docMk/>
          <pc:sldMk cId="1066198896" sldId="346"/>
        </pc:sldMkLst>
      </pc:sldChg>
      <pc:sldChg chg="new">
        <pc:chgData name="Kanat Osmonov" userId="S::kosmonov2018@student.hult.edu::1ec9f258-6056-42a4-a4b4-b6e6b7ef952a" providerId="AD" clId="Web-{2618A1B0-6478-6808-EECF-F50545C550AA}" dt="2019-11-07T23:06:50.712" v="3"/>
        <pc:sldMkLst>
          <pc:docMk/>
          <pc:sldMk cId="4211359009" sldId="347"/>
        </pc:sldMkLst>
      </pc:sldChg>
      <pc:sldChg chg="new">
        <pc:chgData name="Kanat Osmonov" userId="S::kosmonov2018@student.hult.edu::1ec9f258-6056-42a4-a4b4-b6e6b7ef952a" providerId="AD" clId="Web-{2618A1B0-6478-6808-EECF-F50545C550AA}" dt="2019-11-07T23:06:50.774" v="4"/>
        <pc:sldMkLst>
          <pc:docMk/>
          <pc:sldMk cId="3643294890" sldId="348"/>
        </pc:sldMkLst>
      </pc:sldChg>
      <pc:sldChg chg="new">
        <pc:chgData name="Kanat Osmonov" userId="S::kosmonov2018@student.hult.edu::1ec9f258-6056-42a4-a4b4-b6e6b7ef952a" providerId="AD" clId="Web-{2618A1B0-6478-6808-EECF-F50545C550AA}" dt="2019-11-07T23:06:54.196" v="5"/>
        <pc:sldMkLst>
          <pc:docMk/>
          <pc:sldMk cId="2753604443" sldId="349"/>
        </pc:sldMkLst>
      </pc:sldChg>
      <pc:sldChg chg="new">
        <pc:chgData name="Kanat Osmonov" userId="S::kosmonov2018@student.hult.edu::1ec9f258-6056-42a4-a4b4-b6e6b7ef952a" providerId="AD" clId="Web-{2618A1B0-6478-6808-EECF-F50545C550AA}" dt="2019-11-07T23:06:54.274" v="6"/>
        <pc:sldMkLst>
          <pc:docMk/>
          <pc:sldMk cId="1818786752" sldId="350"/>
        </pc:sldMkLst>
      </pc:sldChg>
      <pc:sldChg chg="new">
        <pc:chgData name="Kanat Osmonov" userId="S::kosmonov2018@student.hult.edu::1ec9f258-6056-42a4-a4b4-b6e6b7ef952a" providerId="AD" clId="Web-{2618A1B0-6478-6808-EECF-F50545C550AA}" dt="2019-11-07T23:06:54.352" v="7"/>
        <pc:sldMkLst>
          <pc:docMk/>
          <pc:sldMk cId="2293038679" sldId="351"/>
        </pc:sldMkLst>
      </pc:sldChg>
    </pc:docChg>
  </pc:docChgLst>
  <pc:docChgLst>
    <pc:chgData name="Meng-Ling Tseng" userId="S::mtseng2018@student.hult.edu::c458b0af-d8d6-44b3-b49d-70d9db3ee896" providerId="AD" clId="Web-{74871F26-7C7A-8B45-7789-6D9B2BDAF8A3}"/>
    <pc:docChg chg="addSld delSld modSld">
      <pc:chgData name="Meng-Ling Tseng" userId="S::mtseng2018@student.hult.edu::c458b0af-d8d6-44b3-b49d-70d9db3ee896" providerId="AD" clId="Web-{74871F26-7C7A-8B45-7789-6D9B2BDAF8A3}" dt="2019-11-06T00:10:13.153" v="148" actId="1076"/>
      <pc:docMkLst>
        <pc:docMk/>
      </pc:docMkLst>
      <pc:sldChg chg="addSp modSp">
        <pc:chgData name="Meng-Ling Tseng" userId="S::mtseng2018@student.hult.edu::c458b0af-d8d6-44b3-b49d-70d9db3ee896" providerId="AD" clId="Web-{74871F26-7C7A-8B45-7789-6D9B2BDAF8A3}" dt="2019-11-05T23:34:53.244" v="83" actId="20577"/>
        <pc:sldMkLst>
          <pc:docMk/>
          <pc:sldMk cId="3350155355" sldId="268"/>
        </pc:sldMkLst>
        <pc:spChg chg="add mod">
          <ac:chgData name="Meng-Ling Tseng" userId="S::mtseng2018@student.hult.edu::c458b0af-d8d6-44b3-b49d-70d9db3ee896" providerId="AD" clId="Web-{74871F26-7C7A-8B45-7789-6D9B2BDAF8A3}" dt="2019-11-05T23:34:40.525" v="71" actId="1076"/>
          <ac:spMkLst>
            <pc:docMk/>
            <pc:sldMk cId="3350155355" sldId="268"/>
            <ac:spMk id="9" creationId="{944FE479-A7F2-4F6D-9EFE-3E003A6A4044}"/>
          </ac:spMkLst>
        </pc:spChg>
        <pc:spChg chg="add mod">
          <ac:chgData name="Meng-Ling Tseng" userId="S::mtseng2018@student.hult.edu::c458b0af-d8d6-44b3-b49d-70d9db3ee896" providerId="AD" clId="Web-{74871F26-7C7A-8B45-7789-6D9B2BDAF8A3}" dt="2019-11-05T23:34:53.244" v="83" actId="20577"/>
          <ac:spMkLst>
            <pc:docMk/>
            <pc:sldMk cId="3350155355" sldId="268"/>
            <ac:spMk id="21" creationId="{8C664233-EC8A-4381-AD2E-52D2DEA718D6}"/>
          </ac:spMkLst>
        </pc:spChg>
      </pc:sldChg>
      <pc:sldChg chg="modSp modNotes">
        <pc:chgData name="Meng-Ling Tseng" userId="S::mtseng2018@student.hult.edu::c458b0af-d8d6-44b3-b49d-70d9db3ee896" providerId="AD" clId="Web-{74871F26-7C7A-8B45-7789-6D9B2BDAF8A3}" dt="2019-11-05T23:42:11.069" v="121"/>
        <pc:sldMkLst>
          <pc:docMk/>
          <pc:sldMk cId="611753257" sldId="332"/>
        </pc:sldMkLst>
        <pc:spChg chg="mod">
          <ac:chgData name="Meng-Ling Tseng" userId="S::mtseng2018@student.hult.edu::c458b0af-d8d6-44b3-b49d-70d9db3ee896" providerId="AD" clId="Web-{74871F26-7C7A-8B45-7789-6D9B2BDAF8A3}" dt="2019-11-05T23:31:22.557" v="16" actId="20577"/>
          <ac:spMkLst>
            <pc:docMk/>
            <pc:sldMk cId="611753257" sldId="332"/>
            <ac:spMk id="25" creationId="{7BA7E842-CA33-4651-A3A9-DF5CFBE38151}"/>
          </ac:spMkLst>
        </pc:spChg>
      </pc:sldChg>
      <pc:sldChg chg="addSp delSp modSp add del">
        <pc:chgData name="Meng-Ling Tseng" userId="S::mtseng2018@student.hult.edu::c458b0af-d8d6-44b3-b49d-70d9db3ee896" providerId="AD" clId="Web-{74871F26-7C7A-8B45-7789-6D9B2BDAF8A3}" dt="2019-11-06T00:10:13.153" v="148" actId="1076"/>
        <pc:sldMkLst>
          <pc:docMk/>
          <pc:sldMk cId="1381783837" sldId="343"/>
        </pc:sldMkLst>
        <pc:picChg chg="add mod">
          <ac:chgData name="Meng-Ling Tseng" userId="S::mtseng2018@student.hult.edu::c458b0af-d8d6-44b3-b49d-70d9db3ee896" providerId="AD" clId="Web-{74871F26-7C7A-8B45-7789-6D9B2BDAF8A3}" dt="2019-11-06T00:10:13.153" v="148" actId="1076"/>
          <ac:picMkLst>
            <pc:docMk/>
            <pc:sldMk cId="1381783837" sldId="343"/>
            <ac:picMk id="3" creationId="{A75F3D13-160A-4957-AE7C-A8C6C171D2AA}"/>
          </ac:picMkLst>
        </pc:picChg>
        <pc:picChg chg="del mod">
          <ac:chgData name="Meng-Ling Tseng" userId="S::mtseng2018@student.hult.edu::c458b0af-d8d6-44b3-b49d-70d9db3ee896" providerId="AD" clId="Web-{74871F26-7C7A-8B45-7789-6D9B2BDAF8A3}" dt="2019-11-06T00:09:20.325" v="133"/>
          <ac:picMkLst>
            <pc:docMk/>
            <pc:sldMk cId="1381783837" sldId="343"/>
            <ac:picMk id="6" creationId="{510D4290-9AF1-9A47-9303-CDFC8BFFC325}"/>
          </ac:picMkLst>
        </pc:picChg>
        <pc:picChg chg="del">
          <ac:chgData name="Meng-Ling Tseng" userId="S::mtseng2018@student.hult.edu::c458b0af-d8d6-44b3-b49d-70d9db3ee896" providerId="AD" clId="Web-{74871F26-7C7A-8B45-7789-6D9B2BDAF8A3}" dt="2019-11-05T23:51:22.925" v="125"/>
          <ac:picMkLst>
            <pc:docMk/>
            <pc:sldMk cId="1381783837" sldId="343"/>
            <ac:picMk id="8" creationId="{37C57C4F-AC7D-BB49-80B7-C8C9D6883AC1}"/>
          </ac:picMkLst>
        </pc:picChg>
      </pc:sldChg>
    </pc:docChg>
  </pc:docChgLst>
  <pc:docChgLst>
    <pc:chgData name="Kanat Osmonov" userId="1ec9f258-6056-42a4-a4b4-b6e6b7ef952a" providerId="ADAL" clId="{31ED8E1E-A899-4342-8BF0-6F26639C6147}"/>
    <pc:docChg chg="undo custSel addSld delSld modSld sldOrd delMainMaster modMainMaster">
      <pc:chgData name="Kanat Osmonov" userId="1ec9f258-6056-42a4-a4b4-b6e6b7ef952a" providerId="ADAL" clId="{31ED8E1E-A899-4342-8BF0-6F26639C6147}" dt="2019-11-08T19:05:15.138" v="1850"/>
      <pc:docMkLst>
        <pc:docMk/>
      </pc:docMkLst>
      <pc:sldChg chg="addSp modSp add">
        <pc:chgData name="Kanat Osmonov" userId="1ec9f258-6056-42a4-a4b4-b6e6b7ef952a" providerId="ADAL" clId="{31ED8E1E-A899-4342-8BF0-6F26639C6147}" dt="2019-11-05T23:39:59.287" v="662" actId="1036"/>
        <pc:sldMkLst>
          <pc:docMk/>
          <pc:sldMk cId="2645337819" sldId="259"/>
        </pc:sldMkLst>
        <pc:spChg chg="add mod">
          <ac:chgData name="Kanat Osmonov" userId="1ec9f258-6056-42a4-a4b4-b6e6b7ef952a" providerId="ADAL" clId="{31ED8E1E-A899-4342-8BF0-6F26639C6147}" dt="2019-11-05T22:36:11.154" v="33" actId="20577"/>
          <ac:spMkLst>
            <pc:docMk/>
            <pc:sldMk cId="2645337819" sldId="259"/>
            <ac:spMk id="8" creationId="{A092104F-AF48-6C4A-B3E0-D9D26D05F6DE}"/>
          </ac:spMkLst>
        </pc:spChg>
        <pc:spChg chg="mod">
          <ac:chgData name="Kanat Osmonov" userId="1ec9f258-6056-42a4-a4b4-b6e6b7ef952a" providerId="ADAL" clId="{31ED8E1E-A899-4342-8BF0-6F26639C6147}" dt="2019-11-05T23:27:31.208" v="618" actId="20577"/>
          <ac:spMkLst>
            <pc:docMk/>
            <pc:sldMk cId="2645337819" sldId="259"/>
            <ac:spMk id="9" creationId="{29FF5304-C6B5-4B1B-9E1D-16273BD90D70}"/>
          </ac:spMkLst>
        </pc:spChg>
        <pc:spChg chg="mod">
          <ac:chgData name="Kanat Osmonov" userId="1ec9f258-6056-42a4-a4b4-b6e6b7ef952a" providerId="ADAL" clId="{31ED8E1E-A899-4342-8BF0-6F26639C6147}" dt="2019-11-05T23:39:59.287" v="662" actId="1036"/>
          <ac:spMkLst>
            <pc:docMk/>
            <pc:sldMk cId="2645337819" sldId="259"/>
            <ac:spMk id="26" creationId="{B5F5CDA6-5703-A849-BF4D-4549A77553CB}"/>
          </ac:spMkLst>
        </pc:spChg>
        <pc:spChg chg="mod">
          <ac:chgData name="Kanat Osmonov" userId="1ec9f258-6056-42a4-a4b4-b6e6b7ef952a" providerId="ADAL" clId="{31ED8E1E-A899-4342-8BF0-6F26639C6147}" dt="2019-11-05T22:34:09.169" v="7" actId="1076"/>
          <ac:spMkLst>
            <pc:docMk/>
            <pc:sldMk cId="2645337819" sldId="259"/>
            <ac:spMk id="27" creationId="{B83DCC55-16E1-6047-8D04-90435220DE09}"/>
          </ac:spMkLst>
        </pc:spChg>
        <pc:picChg chg="mod">
          <ac:chgData name="Kanat Osmonov" userId="1ec9f258-6056-42a4-a4b4-b6e6b7ef952a" providerId="ADAL" clId="{31ED8E1E-A899-4342-8BF0-6F26639C6147}" dt="2019-11-05T23:38:58.136" v="621" actId="1076"/>
          <ac:picMkLst>
            <pc:docMk/>
            <pc:sldMk cId="2645337819" sldId="259"/>
            <ac:picMk id="5" creationId="{6A26D899-202B-B540-8253-502DF703E32E}"/>
          </ac:picMkLst>
        </pc:picChg>
        <pc:picChg chg="mod">
          <ac:chgData name="Kanat Osmonov" userId="1ec9f258-6056-42a4-a4b4-b6e6b7ef952a" providerId="ADAL" clId="{31ED8E1E-A899-4342-8BF0-6F26639C6147}" dt="2019-11-05T22:34:09.169" v="7" actId="1076"/>
          <ac:picMkLst>
            <pc:docMk/>
            <pc:sldMk cId="2645337819" sldId="259"/>
            <ac:picMk id="7" creationId="{797E70F4-A3E9-1943-82C0-8AFA3D1B4B44}"/>
          </ac:picMkLst>
        </pc:picChg>
        <pc:cxnChg chg="mod">
          <ac:chgData name="Kanat Osmonov" userId="1ec9f258-6056-42a4-a4b4-b6e6b7ef952a" providerId="ADAL" clId="{31ED8E1E-A899-4342-8BF0-6F26639C6147}" dt="2019-11-05T23:39:23.483" v="629" actId="1038"/>
          <ac:cxnSpMkLst>
            <pc:docMk/>
            <pc:sldMk cId="2645337819" sldId="259"/>
            <ac:cxnSpMk id="29" creationId="{D7161E08-5088-DA4B-A050-B529695FACBC}"/>
          </ac:cxnSpMkLst>
        </pc:cxnChg>
      </pc:sldChg>
      <pc:sldChg chg="addSp delSp modSp add ord">
        <pc:chgData name="Kanat Osmonov" userId="1ec9f258-6056-42a4-a4b4-b6e6b7ef952a" providerId="ADAL" clId="{31ED8E1E-A899-4342-8BF0-6F26639C6147}" dt="2019-11-05T23:57:26.237" v="691"/>
        <pc:sldMkLst>
          <pc:docMk/>
          <pc:sldMk cId="2574573697" sldId="262"/>
        </pc:sldMkLst>
        <pc:spChg chg="add del mod">
          <ac:chgData name="Kanat Osmonov" userId="1ec9f258-6056-42a4-a4b4-b6e6b7ef952a" providerId="ADAL" clId="{31ED8E1E-A899-4342-8BF0-6F26639C6147}" dt="2019-11-05T23:25:57.285" v="610" actId="478"/>
          <ac:spMkLst>
            <pc:docMk/>
            <pc:sldMk cId="2574573697" sldId="262"/>
            <ac:spMk id="2" creationId="{03915D2A-C864-1F4D-9260-6327434C1317}"/>
          </ac:spMkLst>
        </pc:spChg>
        <pc:spChg chg="add mod">
          <ac:chgData name="Kanat Osmonov" userId="1ec9f258-6056-42a4-a4b4-b6e6b7ef952a" providerId="ADAL" clId="{31ED8E1E-A899-4342-8BF0-6F26639C6147}" dt="2019-11-05T22:36:03.321" v="20" actId="20577"/>
          <ac:spMkLst>
            <pc:docMk/>
            <pc:sldMk cId="2574573697" sldId="262"/>
            <ac:spMk id="14" creationId="{D623013D-6BC8-B842-A7CC-D35D4DFC6F19}"/>
          </ac:spMkLst>
        </pc:spChg>
        <pc:spChg chg="mod">
          <ac:chgData name="Kanat Osmonov" userId="1ec9f258-6056-42a4-a4b4-b6e6b7ef952a" providerId="ADAL" clId="{31ED8E1E-A899-4342-8BF0-6F26639C6147}" dt="2019-11-05T23:18:43.329" v="473" actId="20577"/>
          <ac:spMkLst>
            <pc:docMk/>
            <pc:sldMk cId="2574573697" sldId="262"/>
            <ac:spMk id="16" creationId="{2E712643-80F0-7A42-BDEA-4B646FEDC594}"/>
          </ac:spMkLst>
        </pc:spChg>
        <pc:spChg chg="del mod">
          <ac:chgData name="Kanat Osmonov" userId="1ec9f258-6056-42a4-a4b4-b6e6b7ef952a" providerId="ADAL" clId="{31ED8E1E-A899-4342-8BF0-6F26639C6147}" dt="2019-11-05T23:18:32.659" v="468" actId="478"/>
          <ac:spMkLst>
            <pc:docMk/>
            <pc:sldMk cId="2574573697" sldId="262"/>
            <ac:spMk id="18" creationId="{7AD6B744-BDF1-6E4E-A15C-4D754B0752FC}"/>
          </ac:spMkLst>
        </pc:spChg>
        <pc:spChg chg="mod">
          <ac:chgData name="Kanat Osmonov" userId="1ec9f258-6056-42a4-a4b4-b6e6b7ef952a" providerId="ADAL" clId="{31ED8E1E-A899-4342-8BF0-6F26639C6147}" dt="2019-11-05T23:27:04.348" v="615" actId="1076"/>
          <ac:spMkLst>
            <pc:docMk/>
            <pc:sldMk cId="2574573697" sldId="262"/>
            <ac:spMk id="19" creationId="{947068BD-0CC1-4C4B-9871-5DD804E22072}"/>
          </ac:spMkLst>
        </pc:spChg>
        <pc:spChg chg="mod">
          <ac:chgData name="Kanat Osmonov" userId="1ec9f258-6056-42a4-a4b4-b6e6b7ef952a" providerId="ADAL" clId="{31ED8E1E-A899-4342-8BF0-6F26639C6147}" dt="2019-11-05T22:34:00.825" v="6" actId="1076"/>
          <ac:spMkLst>
            <pc:docMk/>
            <pc:sldMk cId="2574573697" sldId="262"/>
            <ac:spMk id="20" creationId="{1FAE7BA7-F9A5-2A4E-8408-49EEBA8C3096}"/>
          </ac:spMkLst>
        </pc:spChg>
        <pc:spChg chg="mod">
          <ac:chgData name="Kanat Osmonov" userId="1ec9f258-6056-42a4-a4b4-b6e6b7ef952a" providerId="ADAL" clId="{31ED8E1E-A899-4342-8BF0-6F26639C6147}" dt="2019-11-05T22:34:00.825" v="6" actId="1076"/>
          <ac:spMkLst>
            <pc:docMk/>
            <pc:sldMk cId="2574573697" sldId="262"/>
            <ac:spMk id="21" creationId="{EA2B5CEF-8A4D-E14E-9980-DDF977115E79}"/>
          </ac:spMkLst>
        </pc:spChg>
        <pc:spChg chg="add del mod">
          <ac:chgData name="Kanat Osmonov" userId="1ec9f258-6056-42a4-a4b4-b6e6b7ef952a" providerId="ADAL" clId="{31ED8E1E-A899-4342-8BF0-6F26639C6147}" dt="2019-11-05T23:26:10.980" v="614"/>
          <ac:spMkLst>
            <pc:docMk/>
            <pc:sldMk cId="2574573697" sldId="262"/>
            <ac:spMk id="22" creationId="{8A7C3D43-550D-4B46-9DC3-8223987244EF}"/>
          </ac:spMkLst>
        </pc:spChg>
        <pc:spChg chg="mod">
          <ac:chgData name="Kanat Osmonov" userId="1ec9f258-6056-42a4-a4b4-b6e6b7ef952a" providerId="ADAL" clId="{31ED8E1E-A899-4342-8BF0-6F26639C6147}" dt="2019-11-05T22:34:00.825" v="6" actId="1076"/>
          <ac:spMkLst>
            <pc:docMk/>
            <pc:sldMk cId="2574573697" sldId="262"/>
            <ac:spMk id="28" creationId="{8689A40E-F828-DB41-BF70-FEE92214994D}"/>
          </ac:spMkLst>
        </pc:spChg>
        <pc:spChg chg="mod">
          <ac:chgData name="Kanat Osmonov" userId="1ec9f258-6056-42a4-a4b4-b6e6b7ef952a" providerId="ADAL" clId="{31ED8E1E-A899-4342-8BF0-6F26639C6147}" dt="2019-11-05T22:34:00.825" v="6" actId="1076"/>
          <ac:spMkLst>
            <pc:docMk/>
            <pc:sldMk cId="2574573697" sldId="262"/>
            <ac:spMk id="29" creationId="{8D62A2BA-89FA-5440-84C7-782AD1B43CBF}"/>
          </ac:spMkLst>
        </pc:spChg>
        <pc:spChg chg="mod">
          <ac:chgData name="Kanat Osmonov" userId="1ec9f258-6056-42a4-a4b4-b6e6b7ef952a" providerId="ADAL" clId="{31ED8E1E-A899-4342-8BF0-6F26639C6147}" dt="2019-11-05T22:34:00.825" v="6" actId="1076"/>
          <ac:spMkLst>
            <pc:docMk/>
            <pc:sldMk cId="2574573697" sldId="262"/>
            <ac:spMk id="30" creationId="{9B5A899C-78FF-9E4C-B0E5-7BD121983DAF}"/>
          </ac:spMkLst>
        </pc:spChg>
        <pc:spChg chg="mod">
          <ac:chgData name="Kanat Osmonov" userId="1ec9f258-6056-42a4-a4b4-b6e6b7ef952a" providerId="ADAL" clId="{31ED8E1E-A899-4342-8BF0-6F26639C6147}" dt="2019-11-05T22:34:00.825" v="6" actId="1076"/>
          <ac:spMkLst>
            <pc:docMk/>
            <pc:sldMk cId="2574573697" sldId="262"/>
            <ac:spMk id="31" creationId="{41381DAD-C068-3543-BFD7-69E71EB8E7B9}"/>
          </ac:spMkLst>
        </pc:spChg>
        <pc:spChg chg="mod">
          <ac:chgData name="Kanat Osmonov" userId="1ec9f258-6056-42a4-a4b4-b6e6b7ef952a" providerId="ADAL" clId="{31ED8E1E-A899-4342-8BF0-6F26639C6147}" dt="2019-11-05T22:34:00.825" v="6" actId="1076"/>
          <ac:spMkLst>
            <pc:docMk/>
            <pc:sldMk cId="2574573697" sldId="262"/>
            <ac:spMk id="33" creationId="{78CB3B8E-0977-8D41-9D89-17BA17C11F93}"/>
          </ac:spMkLst>
        </pc:spChg>
        <pc:picChg chg="add del">
          <ac:chgData name="Kanat Osmonov" userId="1ec9f258-6056-42a4-a4b4-b6e6b7ef952a" providerId="ADAL" clId="{31ED8E1E-A899-4342-8BF0-6F26639C6147}" dt="2019-11-05T23:20:09.055" v="476" actId="478"/>
          <ac:picMkLst>
            <pc:docMk/>
            <pc:sldMk cId="2574573697" sldId="262"/>
            <ac:picMk id="3" creationId="{7508FA02-0F5E-8E4C-9399-167148780B85}"/>
          </ac:picMkLst>
        </pc:picChg>
        <pc:picChg chg="add del mod">
          <ac:chgData name="Kanat Osmonov" userId="1ec9f258-6056-42a4-a4b4-b6e6b7ef952a" providerId="ADAL" clId="{31ED8E1E-A899-4342-8BF0-6F26639C6147}" dt="2019-11-05T23:20:26.736" v="480" actId="478"/>
          <ac:picMkLst>
            <pc:docMk/>
            <pc:sldMk cId="2574573697" sldId="262"/>
            <ac:picMk id="4" creationId="{C240034D-CCFD-9640-B524-616D13CC3E93}"/>
          </ac:picMkLst>
        </pc:picChg>
        <pc:picChg chg="add del">
          <ac:chgData name="Kanat Osmonov" userId="1ec9f258-6056-42a4-a4b4-b6e6b7ef952a" providerId="ADAL" clId="{31ED8E1E-A899-4342-8BF0-6F26639C6147}" dt="2019-11-05T23:20:28.823" v="482"/>
          <ac:picMkLst>
            <pc:docMk/>
            <pc:sldMk cId="2574573697" sldId="262"/>
            <ac:picMk id="5" creationId="{B9CB6D2D-9F83-1A4F-B99E-04144ED4FD55}"/>
          </ac:picMkLst>
        </pc:picChg>
        <pc:picChg chg="add del">
          <ac:chgData name="Kanat Osmonov" userId="1ec9f258-6056-42a4-a4b4-b6e6b7ef952a" providerId="ADAL" clId="{31ED8E1E-A899-4342-8BF0-6F26639C6147}" dt="2019-11-05T23:20:36.011" v="484"/>
          <ac:picMkLst>
            <pc:docMk/>
            <pc:sldMk cId="2574573697" sldId="262"/>
            <ac:picMk id="6" creationId="{EFDDE880-3D4B-2C42-B964-718412811511}"/>
          </ac:picMkLst>
        </pc:picChg>
        <pc:picChg chg="add del">
          <ac:chgData name="Kanat Osmonov" userId="1ec9f258-6056-42a4-a4b4-b6e6b7ef952a" providerId="ADAL" clId="{31ED8E1E-A899-4342-8BF0-6F26639C6147}" dt="2019-11-05T23:20:47.023" v="486"/>
          <ac:picMkLst>
            <pc:docMk/>
            <pc:sldMk cId="2574573697" sldId="262"/>
            <ac:picMk id="7" creationId="{55E674AD-E02A-9F4A-B495-E039F08B86DB}"/>
          </ac:picMkLst>
        </pc:picChg>
        <pc:picChg chg="mod">
          <ac:chgData name="Kanat Osmonov" userId="1ec9f258-6056-42a4-a4b4-b6e6b7ef952a" providerId="ADAL" clId="{31ED8E1E-A899-4342-8BF0-6F26639C6147}" dt="2019-11-05T22:34:00.825" v="6" actId="1076"/>
          <ac:picMkLst>
            <pc:docMk/>
            <pc:sldMk cId="2574573697" sldId="262"/>
            <ac:picMk id="8" creationId="{18BA53E2-CA0C-B145-8BBB-05984C619F24}"/>
          </ac:picMkLst>
        </pc:picChg>
        <pc:picChg chg="add mod">
          <ac:chgData name="Kanat Osmonov" userId="1ec9f258-6056-42a4-a4b4-b6e6b7ef952a" providerId="ADAL" clId="{31ED8E1E-A899-4342-8BF0-6F26639C6147}" dt="2019-11-05T23:21:42.979" v="494" actId="1076"/>
          <ac:picMkLst>
            <pc:docMk/>
            <pc:sldMk cId="2574573697" sldId="262"/>
            <ac:picMk id="9" creationId="{8F1ECF9F-A9DC-304A-8C28-95875A5BA76C}"/>
          </ac:picMkLst>
        </pc:picChg>
        <pc:picChg chg="mod">
          <ac:chgData name="Kanat Osmonov" userId="1ec9f258-6056-42a4-a4b4-b6e6b7ef952a" providerId="ADAL" clId="{31ED8E1E-A899-4342-8BF0-6F26639C6147}" dt="2019-11-05T22:34:00.825" v="6" actId="1076"/>
          <ac:picMkLst>
            <pc:docMk/>
            <pc:sldMk cId="2574573697" sldId="262"/>
            <ac:picMk id="10" creationId="{C70DCE9A-2FA2-5A4B-B93D-1E2F9567D28A}"/>
          </ac:picMkLst>
        </pc:picChg>
        <pc:picChg chg="add mod">
          <ac:chgData name="Kanat Osmonov" userId="1ec9f258-6056-42a4-a4b4-b6e6b7ef952a" providerId="ADAL" clId="{31ED8E1E-A899-4342-8BF0-6F26639C6147}" dt="2019-11-05T23:22:11.279" v="499" actId="1076"/>
          <ac:picMkLst>
            <pc:docMk/>
            <pc:sldMk cId="2574573697" sldId="262"/>
            <ac:picMk id="11" creationId="{A8072CF1-877D-4A4D-A215-4A6FB355E23A}"/>
          </ac:picMkLst>
        </pc:picChg>
        <pc:picChg chg="add del">
          <ac:chgData name="Kanat Osmonov" userId="1ec9f258-6056-42a4-a4b4-b6e6b7ef952a" providerId="ADAL" clId="{31ED8E1E-A899-4342-8BF0-6F26639C6147}" dt="2019-11-05T23:23:26.052" v="527"/>
          <ac:picMkLst>
            <pc:docMk/>
            <pc:sldMk cId="2574573697" sldId="262"/>
            <ac:picMk id="12" creationId="{68B2775A-6575-284C-846C-0F7CCE3135B6}"/>
          </ac:picMkLst>
        </pc:picChg>
        <pc:picChg chg="add mod">
          <ac:chgData name="Kanat Osmonov" userId="1ec9f258-6056-42a4-a4b4-b6e6b7ef952a" providerId="ADAL" clId="{31ED8E1E-A899-4342-8BF0-6F26639C6147}" dt="2019-11-05T23:27:07.065" v="616" actId="1076"/>
          <ac:picMkLst>
            <pc:docMk/>
            <pc:sldMk cId="2574573697" sldId="262"/>
            <ac:picMk id="13" creationId="{1784F6B1-258F-824B-92FB-42BFDB6C615B}"/>
          </ac:picMkLst>
        </pc:picChg>
        <pc:picChg chg="add mod">
          <ac:chgData name="Kanat Osmonov" userId="1ec9f258-6056-42a4-a4b4-b6e6b7ef952a" providerId="ADAL" clId="{31ED8E1E-A899-4342-8BF0-6F26639C6147}" dt="2019-11-05T23:27:04.348" v="615" actId="1076"/>
          <ac:picMkLst>
            <pc:docMk/>
            <pc:sldMk cId="2574573697" sldId="262"/>
            <ac:picMk id="17" creationId="{74AC3503-DE3B-7046-951F-609A0BCCC9BF}"/>
          </ac:picMkLst>
        </pc:picChg>
        <pc:picChg chg="add mod">
          <ac:chgData name="Kanat Osmonov" userId="1ec9f258-6056-42a4-a4b4-b6e6b7ef952a" providerId="ADAL" clId="{31ED8E1E-A899-4342-8BF0-6F26639C6147}" dt="2019-11-05T23:26:02.055" v="611" actId="1076"/>
          <ac:picMkLst>
            <pc:docMk/>
            <pc:sldMk cId="2574573697" sldId="262"/>
            <ac:picMk id="32" creationId="{804BBF73-F84D-0B49-90EE-387F43F964F3}"/>
          </ac:picMkLst>
        </pc:picChg>
      </pc:sldChg>
      <pc:sldChg chg="addSp delSp modSp">
        <pc:chgData name="Kanat Osmonov" userId="1ec9f258-6056-42a4-a4b4-b6e6b7ef952a" providerId="ADAL" clId="{31ED8E1E-A899-4342-8BF0-6F26639C6147}" dt="2019-11-05T23:56:56.037" v="690" actId="1076"/>
        <pc:sldMkLst>
          <pc:docMk/>
          <pc:sldMk cId="3953122724" sldId="340"/>
        </pc:sldMkLst>
        <pc:spChg chg="mod">
          <ac:chgData name="Kanat Osmonov" userId="1ec9f258-6056-42a4-a4b4-b6e6b7ef952a" providerId="ADAL" clId="{31ED8E1E-A899-4342-8BF0-6F26639C6147}" dt="2019-11-05T23:56:43.349" v="688" actId="1076"/>
          <ac:spMkLst>
            <pc:docMk/>
            <pc:sldMk cId="3953122724" sldId="340"/>
            <ac:spMk id="15" creationId="{BE5A6A26-07B4-4D14-95B7-71771BE78C37}"/>
          </ac:spMkLst>
        </pc:spChg>
        <pc:spChg chg="mod">
          <ac:chgData name="Kanat Osmonov" userId="1ec9f258-6056-42a4-a4b4-b6e6b7ef952a" providerId="ADAL" clId="{31ED8E1E-A899-4342-8BF0-6F26639C6147}" dt="2019-11-05T23:53:00.392" v="671" actId="1076"/>
          <ac:spMkLst>
            <pc:docMk/>
            <pc:sldMk cId="3953122724" sldId="340"/>
            <ac:spMk id="22" creationId="{4FBEA594-B5AC-4D45-9453-AA15C7E48B55}"/>
          </ac:spMkLst>
        </pc:spChg>
        <pc:spChg chg="mod">
          <ac:chgData name="Kanat Osmonov" userId="1ec9f258-6056-42a4-a4b4-b6e6b7ef952a" providerId="ADAL" clId="{31ED8E1E-A899-4342-8BF0-6F26639C6147}" dt="2019-11-05T23:56:56.037" v="690" actId="1076"/>
          <ac:spMkLst>
            <pc:docMk/>
            <pc:sldMk cId="3953122724" sldId="340"/>
            <ac:spMk id="32" creationId="{953BF4BE-CD06-4A23-B89C-411ED1FE10C0}"/>
          </ac:spMkLst>
        </pc:spChg>
        <pc:spChg chg="mod">
          <ac:chgData name="Kanat Osmonov" userId="1ec9f258-6056-42a4-a4b4-b6e6b7ef952a" providerId="ADAL" clId="{31ED8E1E-A899-4342-8BF0-6F26639C6147}" dt="2019-11-05T23:56:50.945" v="689" actId="1076"/>
          <ac:spMkLst>
            <pc:docMk/>
            <pc:sldMk cId="3953122724" sldId="340"/>
            <ac:spMk id="39" creationId="{64DF2064-BF89-4EAA-A904-58FA875839C0}"/>
          </ac:spMkLst>
        </pc:spChg>
        <pc:spChg chg="mod">
          <ac:chgData name="Kanat Osmonov" userId="1ec9f258-6056-42a4-a4b4-b6e6b7ef952a" providerId="ADAL" clId="{31ED8E1E-A899-4342-8BF0-6F26639C6147}" dt="2019-11-05T23:56:26.862" v="687" actId="1076"/>
          <ac:spMkLst>
            <pc:docMk/>
            <pc:sldMk cId="3953122724" sldId="340"/>
            <ac:spMk id="49" creationId="{19E81673-7701-4983-9A4B-37CEC37BA95F}"/>
          </ac:spMkLst>
        </pc:spChg>
        <pc:grpChg chg="mod">
          <ac:chgData name="Kanat Osmonov" userId="1ec9f258-6056-42a4-a4b4-b6e6b7ef952a" providerId="ADAL" clId="{31ED8E1E-A899-4342-8BF0-6F26639C6147}" dt="2019-11-05T23:56:43.349" v="688" actId="1076"/>
          <ac:grpSpMkLst>
            <pc:docMk/>
            <pc:sldMk cId="3953122724" sldId="340"/>
            <ac:grpSpMk id="12" creationId="{35C38BA4-9891-4193-A585-66B7D4B4FEC3}"/>
          </ac:grpSpMkLst>
        </pc:grpChg>
        <pc:grpChg chg="mod">
          <ac:chgData name="Kanat Osmonov" userId="1ec9f258-6056-42a4-a4b4-b6e6b7ef952a" providerId="ADAL" clId="{31ED8E1E-A899-4342-8BF0-6F26639C6147}" dt="2019-11-05T23:56:43.349" v="688" actId="1076"/>
          <ac:grpSpMkLst>
            <pc:docMk/>
            <pc:sldMk cId="3953122724" sldId="340"/>
            <ac:grpSpMk id="16" creationId="{B9147C15-D0CF-4673-9F6B-DFE3AD1FD25B}"/>
          </ac:grpSpMkLst>
        </pc:grpChg>
        <pc:grpChg chg="mod">
          <ac:chgData name="Kanat Osmonov" userId="1ec9f258-6056-42a4-a4b4-b6e6b7ef952a" providerId="ADAL" clId="{31ED8E1E-A899-4342-8BF0-6F26639C6147}" dt="2019-11-05T23:53:00.392" v="671" actId="1076"/>
          <ac:grpSpMkLst>
            <pc:docMk/>
            <pc:sldMk cId="3953122724" sldId="340"/>
            <ac:grpSpMk id="19" creationId="{8AC05982-7B36-4E2F-9008-62E553C3EB2C}"/>
          </ac:grpSpMkLst>
        </pc:grpChg>
        <pc:grpChg chg="mod">
          <ac:chgData name="Kanat Osmonov" userId="1ec9f258-6056-42a4-a4b4-b6e6b7ef952a" providerId="ADAL" clId="{31ED8E1E-A899-4342-8BF0-6F26639C6147}" dt="2019-11-05T23:53:00.392" v="671" actId="1076"/>
          <ac:grpSpMkLst>
            <pc:docMk/>
            <pc:sldMk cId="3953122724" sldId="340"/>
            <ac:grpSpMk id="26" creationId="{56641B9C-2BFB-4396-A5E8-DE5FA21EDA73}"/>
          </ac:grpSpMkLst>
        </pc:grpChg>
        <pc:grpChg chg="mod">
          <ac:chgData name="Kanat Osmonov" userId="1ec9f258-6056-42a4-a4b4-b6e6b7ef952a" providerId="ADAL" clId="{31ED8E1E-A899-4342-8BF0-6F26639C6147}" dt="2019-11-05T23:56:56.037" v="690" actId="1076"/>
          <ac:grpSpMkLst>
            <pc:docMk/>
            <pc:sldMk cId="3953122724" sldId="340"/>
            <ac:grpSpMk id="29" creationId="{04DC8EAD-CA90-43B0-AB41-D9218AB5658B}"/>
          </ac:grpSpMkLst>
        </pc:grpChg>
        <pc:grpChg chg="mod">
          <ac:chgData name="Kanat Osmonov" userId="1ec9f258-6056-42a4-a4b4-b6e6b7ef952a" providerId="ADAL" clId="{31ED8E1E-A899-4342-8BF0-6F26639C6147}" dt="2019-11-05T23:56:56.037" v="690" actId="1076"/>
          <ac:grpSpMkLst>
            <pc:docMk/>
            <pc:sldMk cId="3953122724" sldId="340"/>
            <ac:grpSpMk id="33" creationId="{406C821A-977B-49B6-ABBF-D807E20DF17D}"/>
          </ac:grpSpMkLst>
        </pc:grpChg>
        <pc:grpChg chg="mod">
          <ac:chgData name="Kanat Osmonov" userId="1ec9f258-6056-42a4-a4b4-b6e6b7ef952a" providerId="ADAL" clId="{31ED8E1E-A899-4342-8BF0-6F26639C6147}" dt="2019-11-05T23:56:50.945" v="689" actId="1076"/>
          <ac:grpSpMkLst>
            <pc:docMk/>
            <pc:sldMk cId="3953122724" sldId="340"/>
            <ac:grpSpMk id="36" creationId="{6179E71A-EB48-4D4A-BB86-9AEAFDE7FD01}"/>
          </ac:grpSpMkLst>
        </pc:grpChg>
        <pc:grpChg chg="mod">
          <ac:chgData name="Kanat Osmonov" userId="1ec9f258-6056-42a4-a4b4-b6e6b7ef952a" providerId="ADAL" clId="{31ED8E1E-A899-4342-8BF0-6F26639C6147}" dt="2019-11-05T23:56:50.945" v="689" actId="1076"/>
          <ac:grpSpMkLst>
            <pc:docMk/>
            <pc:sldMk cId="3953122724" sldId="340"/>
            <ac:grpSpMk id="40" creationId="{A52CBCA0-03DE-48E6-AF34-183B1BA7758F}"/>
          </ac:grpSpMkLst>
        </pc:grpChg>
        <pc:grpChg chg="mod">
          <ac:chgData name="Kanat Osmonov" userId="1ec9f258-6056-42a4-a4b4-b6e6b7ef952a" providerId="ADAL" clId="{31ED8E1E-A899-4342-8BF0-6F26639C6147}" dt="2019-11-05T23:56:26.862" v="687" actId="1076"/>
          <ac:grpSpMkLst>
            <pc:docMk/>
            <pc:sldMk cId="3953122724" sldId="340"/>
            <ac:grpSpMk id="44" creationId="{5BC8F45D-4571-4F6A-9866-98565C859CC3}"/>
          </ac:grpSpMkLst>
        </pc:grpChg>
        <pc:grpChg chg="mod">
          <ac:chgData name="Kanat Osmonov" userId="1ec9f258-6056-42a4-a4b4-b6e6b7ef952a" providerId="ADAL" clId="{31ED8E1E-A899-4342-8BF0-6F26639C6147}" dt="2019-11-05T23:56:26.862" v="687" actId="1076"/>
          <ac:grpSpMkLst>
            <pc:docMk/>
            <pc:sldMk cId="3953122724" sldId="340"/>
            <ac:grpSpMk id="51" creationId="{F6D4D619-8BCB-47BB-9DEF-FB95C1C9AFC5}"/>
          </ac:grpSpMkLst>
        </pc:grpChg>
        <pc:picChg chg="del">
          <ac:chgData name="Kanat Osmonov" userId="1ec9f258-6056-42a4-a4b4-b6e6b7ef952a" providerId="ADAL" clId="{31ED8E1E-A899-4342-8BF0-6F26639C6147}" dt="2019-11-05T23:51:12.456" v="663" actId="478"/>
          <ac:picMkLst>
            <pc:docMk/>
            <pc:sldMk cId="3953122724" sldId="340"/>
            <ac:picMk id="11" creationId="{469589BC-CFCD-4055-82DC-3CB35D0E3861}"/>
          </ac:picMkLst>
        </pc:picChg>
        <pc:picChg chg="add mod">
          <ac:chgData name="Kanat Osmonov" userId="1ec9f258-6056-42a4-a4b4-b6e6b7ef952a" providerId="ADAL" clId="{31ED8E1E-A899-4342-8BF0-6F26639C6147}" dt="2019-11-05T23:54:29.201" v="682" actId="1076"/>
          <ac:picMkLst>
            <pc:docMk/>
            <pc:sldMk cId="3953122724" sldId="340"/>
            <ac:picMk id="55" creationId="{C1AB6613-E75B-DF41-A43A-0257F22854CC}"/>
          </ac:picMkLst>
        </pc:picChg>
      </pc:sldChg>
      <pc:sldChg chg="addSp modSp add">
        <pc:chgData name="Kanat Osmonov" userId="1ec9f258-6056-42a4-a4b4-b6e6b7ef952a" providerId="ADAL" clId="{31ED8E1E-A899-4342-8BF0-6F26639C6147}" dt="2019-11-07T23:10:16.673" v="727" actId="20577"/>
        <pc:sldMkLst>
          <pc:docMk/>
          <pc:sldMk cId="194219507" sldId="346"/>
        </pc:sldMkLst>
        <pc:spChg chg="add mod">
          <ac:chgData name="Kanat Osmonov" userId="1ec9f258-6056-42a4-a4b4-b6e6b7ef952a" providerId="ADAL" clId="{31ED8E1E-A899-4342-8BF0-6F26639C6147}" dt="2019-11-07T23:10:16.673" v="727" actId="20577"/>
          <ac:spMkLst>
            <pc:docMk/>
            <pc:sldMk cId="194219507" sldId="346"/>
            <ac:spMk id="3" creationId="{6621DA3A-4E0D-B843-9B50-B06D158858BE}"/>
          </ac:spMkLst>
        </pc:spChg>
      </pc:sldChg>
      <pc:sldChg chg="del">
        <pc:chgData name="Kanat Osmonov" userId="1ec9f258-6056-42a4-a4b4-b6e6b7ef952a" providerId="ADAL" clId="{31ED8E1E-A899-4342-8BF0-6F26639C6147}" dt="2019-11-07T23:50:38.739" v="1433" actId="2696"/>
        <pc:sldMkLst>
          <pc:docMk/>
          <pc:sldMk cId="1066198896" sldId="346"/>
        </pc:sldMkLst>
      </pc:sldChg>
      <pc:sldChg chg="add">
        <pc:chgData name="Kanat Osmonov" userId="1ec9f258-6056-42a4-a4b4-b6e6b7ef952a" providerId="ADAL" clId="{31ED8E1E-A899-4342-8BF0-6F26639C6147}" dt="2019-11-07T23:08:37.225" v="693"/>
        <pc:sldMkLst>
          <pc:docMk/>
          <pc:sldMk cId="809109624" sldId="347"/>
        </pc:sldMkLst>
      </pc:sldChg>
      <pc:sldChg chg="del">
        <pc:chgData name="Kanat Osmonov" userId="1ec9f258-6056-42a4-a4b4-b6e6b7ef952a" providerId="ADAL" clId="{31ED8E1E-A899-4342-8BF0-6F26639C6147}" dt="2019-11-07T23:50:34.495" v="1429" actId="2696"/>
        <pc:sldMkLst>
          <pc:docMk/>
          <pc:sldMk cId="4211359009" sldId="347"/>
        </pc:sldMkLst>
      </pc:sldChg>
      <pc:sldChg chg="add">
        <pc:chgData name="Kanat Osmonov" userId="1ec9f258-6056-42a4-a4b4-b6e6b7ef952a" providerId="ADAL" clId="{31ED8E1E-A899-4342-8BF0-6F26639C6147}" dt="2019-11-07T23:08:37.643" v="694"/>
        <pc:sldMkLst>
          <pc:docMk/>
          <pc:sldMk cId="1542103354" sldId="348"/>
        </pc:sldMkLst>
      </pc:sldChg>
      <pc:sldChg chg="del">
        <pc:chgData name="Kanat Osmonov" userId="1ec9f258-6056-42a4-a4b4-b6e6b7ef952a" providerId="ADAL" clId="{31ED8E1E-A899-4342-8BF0-6F26639C6147}" dt="2019-11-07T23:50:35.232" v="1430" actId="2696"/>
        <pc:sldMkLst>
          <pc:docMk/>
          <pc:sldMk cId="3643294890" sldId="348"/>
        </pc:sldMkLst>
      </pc:sldChg>
      <pc:sldChg chg="add">
        <pc:chgData name="Kanat Osmonov" userId="1ec9f258-6056-42a4-a4b4-b6e6b7ef952a" providerId="ADAL" clId="{31ED8E1E-A899-4342-8BF0-6F26639C6147}" dt="2019-11-07T23:08:37.958" v="695"/>
        <pc:sldMkLst>
          <pc:docMk/>
          <pc:sldMk cId="2383701748" sldId="349"/>
        </pc:sldMkLst>
      </pc:sldChg>
      <pc:sldChg chg="del">
        <pc:chgData name="Kanat Osmonov" userId="1ec9f258-6056-42a4-a4b4-b6e6b7ef952a" providerId="ADAL" clId="{31ED8E1E-A899-4342-8BF0-6F26639C6147}" dt="2019-11-07T23:50:35.936" v="1431" actId="2696"/>
        <pc:sldMkLst>
          <pc:docMk/>
          <pc:sldMk cId="2753604443" sldId="349"/>
        </pc:sldMkLst>
      </pc:sldChg>
      <pc:sldChg chg="del">
        <pc:chgData name="Kanat Osmonov" userId="1ec9f258-6056-42a4-a4b4-b6e6b7ef952a" providerId="ADAL" clId="{31ED8E1E-A899-4342-8BF0-6F26639C6147}" dt="2019-11-07T23:50:36.735" v="1432" actId="2696"/>
        <pc:sldMkLst>
          <pc:docMk/>
          <pc:sldMk cId="1818786752" sldId="350"/>
        </pc:sldMkLst>
      </pc:sldChg>
      <pc:sldChg chg="add">
        <pc:chgData name="Kanat Osmonov" userId="1ec9f258-6056-42a4-a4b4-b6e6b7ef952a" providerId="ADAL" clId="{31ED8E1E-A899-4342-8BF0-6F26639C6147}" dt="2019-11-07T23:08:38.294" v="696"/>
        <pc:sldMkLst>
          <pc:docMk/>
          <pc:sldMk cId="3840829699" sldId="350"/>
        </pc:sldMkLst>
      </pc:sldChg>
      <pc:sldChg chg="addSp delSp modSp mod modNotesTx">
        <pc:chgData name="Kanat Osmonov" userId="1ec9f258-6056-42a4-a4b4-b6e6b7ef952a" providerId="ADAL" clId="{31ED8E1E-A899-4342-8BF0-6F26639C6147}" dt="2019-11-08T00:18:01.505" v="1849" actId="14100"/>
        <pc:sldMkLst>
          <pc:docMk/>
          <pc:sldMk cId="194219507" sldId="352"/>
        </pc:sldMkLst>
        <pc:spChg chg="del mod">
          <ac:chgData name="Kanat Osmonov" userId="1ec9f258-6056-42a4-a4b4-b6e6b7ef952a" providerId="ADAL" clId="{31ED8E1E-A899-4342-8BF0-6F26639C6147}" dt="2019-11-07T23:20:53.540" v="732" actId="478"/>
          <ac:spMkLst>
            <pc:docMk/>
            <pc:sldMk cId="194219507" sldId="352"/>
            <ac:spMk id="3" creationId="{6621DA3A-4E0D-B843-9B50-B06D158858BE}"/>
          </ac:spMkLst>
        </pc:spChg>
        <pc:spChg chg="add mod">
          <ac:chgData name="Kanat Osmonov" userId="1ec9f258-6056-42a4-a4b4-b6e6b7ef952a" providerId="ADAL" clId="{31ED8E1E-A899-4342-8BF0-6F26639C6147}" dt="2019-11-08T00:13:17.919" v="1494" actId="1076"/>
          <ac:spMkLst>
            <pc:docMk/>
            <pc:sldMk cId="194219507" sldId="352"/>
            <ac:spMk id="10" creationId="{FF64D0AC-0ED8-4743-9CCA-62A4B5B0210D}"/>
          </ac:spMkLst>
        </pc:spChg>
        <pc:spChg chg="add mod">
          <ac:chgData name="Kanat Osmonov" userId="1ec9f258-6056-42a4-a4b4-b6e6b7ef952a" providerId="ADAL" clId="{31ED8E1E-A899-4342-8BF0-6F26639C6147}" dt="2019-11-08T00:17:39.527" v="1846" actId="113"/>
          <ac:spMkLst>
            <pc:docMk/>
            <pc:sldMk cId="194219507" sldId="352"/>
            <ac:spMk id="11" creationId="{D7DA6571-9956-B641-9A6B-7223166A58A2}"/>
          </ac:spMkLst>
        </pc:spChg>
        <pc:spChg chg="add mod">
          <ac:chgData name="Kanat Osmonov" userId="1ec9f258-6056-42a4-a4b4-b6e6b7ef952a" providerId="ADAL" clId="{31ED8E1E-A899-4342-8BF0-6F26639C6147}" dt="2019-11-08T00:13:37.894" v="1498" actId="14100"/>
          <ac:spMkLst>
            <pc:docMk/>
            <pc:sldMk cId="194219507" sldId="352"/>
            <ac:spMk id="15" creationId="{1A435A3E-FC87-7D43-82F1-680675EC6B2B}"/>
          </ac:spMkLst>
        </pc:spChg>
        <pc:spChg chg="add del mod">
          <ac:chgData name="Kanat Osmonov" userId="1ec9f258-6056-42a4-a4b4-b6e6b7ef952a" providerId="ADAL" clId="{31ED8E1E-A899-4342-8BF0-6F26639C6147}" dt="2019-11-07T23:32:00.259" v="953"/>
          <ac:spMkLst>
            <pc:docMk/>
            <pc:sldMk cId="194219507" sldId="352"/>
            <ac:spMk id="16" creationId="{0696EB06-1DBF-DF4A-83C9-AFD1964D56A1}"/>
          </ac:spMkLst>
        </pc:spChg>
        <pc:spChg chg="add del mod">
          <ac:chgData name="Kanat Osmonov" userId="1ec9f258-6056-42a4-a4b4-b6e6b7ef952a" providerId="ADAL" clId="{31ED8E1E-A899-4342-8BF0-6F26639C6147}" dt="2019-11-07T23:32:47.705" v="960"/>
          <ac:spMkLst>
            <pc:docMk/>
            <pc:sldMk cId="194219507" sldId="352"/>
            <ac:spMk id="17" creationId="{0548A63B-E96B-DD4F-9FCD-6AEFC26D7A18}"/>
          </ac:spMkLst>
        </pc:spChg>
        <pc:spChg chg="add del mod">
          <ac:chgData name="Kanat Osmonov" userId="1ec9f258-6056-42a4-a4b4-b6e6b7ef952a" providerId="ADAL" clId="{31ED8E1E-A899-4342-8BF0-6F26639C6147}" dt="2019-11-07T23:33:48.753" v="980"/>
          <ac:spMkLst>
            <pc:docMk/>
            <pc:sldMk cId="194219507" sldId="352"/>
            <ac:spMk id="18" creationId="{94326C1F-CD13-584E-983A-9A5A0387F852}"/>
          </ac:spMkLst>
        </pc:spChg>
        <pc:spChg chg="add mod">
          <ac:chgData name="Kanat Osmonov" userId="1ec9f258-6056-42a4-a4b4-b6e6b7ef952a" providerId="ADAL" clId="{31ED8E1E-A899-4342-8BF0-6F26639C6147}" dt="2019-11-08T00:16:54.940" v="1828" actId="113"/>
          <ac:spMkLst>
            <pc:docMk/>
            <pc:sldMk cId="194219507" sldId="352"/>
            <ac:spMk id="24" creationId="{B3E06186-9434-DC40-B38E-70084C72FE3E}"/>
          </ac:spMkLst>
        </pc:spChg>
        <pc:spChg chg="add mod">
          <ac:chgData name="Kanat Osmonov" userId="1ec9f258-6056-42a4-a4b4-b6e6b7ef952a" providerId="ADAL" clId="{31ED8E1E-A899-4342-8BF0-6F26639C6147}" dt="2019-11-08T00:13:25.490" v="1496" actId="14100"/>
          <ac:spMkLst>
            <pc:docMk/>
            <pc:sldMk cId="194219507" sldId="352"/>
            <ac:spMk id="27" creationId="{2A23A5CD-F257-AC4F-981B-3C81FE29E29B}"/>
          </ac:spMkLst>
        </pc:spChg>
        <pc:spChg chg="add del mod">
          <ac:chgData name="Kanat Osmonov" userId="1ec9f258-6056-42a4-a4b4-b6e6b7ef952a" providerId="ADAL" clId="{31ED8E1E-A899-4342-8BF0-6F26639C6147}" dt="2019-11-07T23:47:24.133" v="1428"/>
          <ac:spMkLst>
            <pc:docMk/>
            <pc:sldMk cId="194219507" sldId="352"/>
            <ac:spMk id="28" creationId="{0991B9F4-0307-1448-8817-1EDEC2A61C61}"/>
          </ac:spMkLst>
        </pc:spChg>
        <pc:spChg chg="add del mod">
          <ac:chgData name="Kanat Osmonov" userId="1ec9f258-6056-42a4-a4b4-b6e6b7ef952a" providerId="ADAL" clId="{31ED8E1E-A899-4342-8BF0-6F26639C6147}" dt="2019-11-07T23:52:59.762" v="1481"/>
          <ac:spMkLst>
            <pc:docMk/>
            <pc:sldMk cId="194219507" sldId="352"/>
            <ac:spMk id="29" creationId="{76C63458-9B31-0A43-B1C6-3A63B82904F0}"/>
          </ac:spMkLst>
        </pc:spChg>
        <pc:spChg chg="add del mod">
          <ac:chgData name="Kanat Osmonov" userId="1ec9f258-6056-42a4-a4b4-b6e6b7ef952a" providerId="ADAL" clId="{31ED8E1E-A899-4342-8BF0-6F26639C6147}" dt="2019-11-07T23:59:47.271" v="1484"/>
          <ac:spMkLst>
            <pc:docMk/>
            <pc:sldMk cId="194219507" sldId="352"/>
            <ac:spMk id="30" creationId="{80AFD86C-8999-6F4E-B78F-F69AE176F940}"/>
          </ac:spMkLst>
        </pc:spChg>
        <pc:spChg chg="add mod">
          <ac:chgData name="Kanat Osmonov" userId="1ec9f258-6056-42a4-a4b4-b6e6b7ef952a" providerId="ADAL" clId="{31ED8E1E-A899-4342-8BF0-6F26639C6147}" dt="2019-11-08T00:18:01.505" v="1849" actId="14100"/>
          <ac:spMkLst>
            <pc:docMk/>
            <pc:sldMk cId="194219507" sldId="352"/>
            <ac:spMk id="35" creationId="{3FC3D535-88F9-9C43-AF25-0E0143F680F6}"/>
          </ac:spMkLst>
        </pc:spChg>
        <pc:graphicFrameChg chg="add del mod">
          <ac:chgData name="Kanat Osmonov" userId="1ec9f258-6056-42a4-a4b4-b6e6b7ef952a" providerId="ADAL" clId="{31ED8E1E-A899-4342-8BF0-6F26639C6147}" dt="2019-11-07T23:24:36.539" v="752" actId="478"/>
          <ac:graphicFrameMkLst>
            <pc:docMk/>
            <pc:sldMk cId="194219507" sldId="352"/>
            <ac:graphicFrameMk id="4" creationId="{997C805B-CDA9-7D49-8C03-772FADB14700}"/>
          </ac:graphicFrameMkLst>
        </pc:graphicFrameChg>
        <pc:graphicFrameChg chg="add mod">
          <ac:chgData name="Kanat Osmonov" userId="1ec9f258-6056-42a4-a4b4-b6e6b7ef952a" providerId="ADAL" clId="{31ED8E1E-A899-4342-8BF0-6F26639C6147}" dt="2019-11-07T23:22:07.430" v="738" actId="1076"/>
          <ac:graphicFrameMkLst>
            <pc:docMk/>
            <pc:sldMk cId="194219507" sldId="352"/>
            <ac:graphicFrameMk id="5" creationId="{997C805B-CDA9-7D49-8C03-772FADB14700}"/>
          </ac:graphicFrameMkLst>
        </pc:graphicFrameChg>
        <pc:graphicFrameChg chg="add del mod">
          <ac:chgData name="Kanat Osmonov" userId="1ec9f258-6056-42a4-a4b4-b6e6b7ef952a" providerId="ADAL" clId="{31ED8E1E-A899-4342-8BF0-6F26639C6147}" dt="2019-11-07T23:24:31.530" v="750" actId="478"/>
          <ac:graphicFrameMkLst>
            <pc:docMk/>
            <pc:sldMk cId="194219507" sldId="352"/>
            <ac:graphicFrameMk id="6" creationId="{997C805B-CDA9-7D49-8C03-772FADB14700}"/>
          </ac:graphicFrameMkLst>
        </pc:graphicFrameChg>
        <pc:graphicFrameChg chg="add mod">
          <ac:chgData name="Kanat Osmonov" userId="1ec9f258-6056-42a4-a4b4-b6e6b7ef952a" providerId="ADAL" clId="{31ED8E1E-A899-4342-8BF0-6F26639C6147}" dt="2019-11-08T00:15:22.208" v="1787" actId="20577"/>
          <ac:graphicFrameMkLst>
            <pc:docMk/>
            <pc:sldMk cId="194219507" sldId="352"/>
            <ac:graphicFrameMk id="7" creationId="{997C805B-CDA9-7D49-8C03-772FADB14700}"/>
          </ac:graphicFrameMkLst>
        </pc:graphicFrameChg>
        <pc:graphicFrameChg chg="add del">
          <ac:chgData name="Kanat Osmonov" userId="1ec9f258-6056-42a4-a4b4-b6e6b7ef952a" providerId="ADAL" clId="{31ED8E1E-A899-4342-8BF0-6F26639C6147}" dt="2019-11-07T23:39:37.824" v="1212" actId="478"/>
          <ac:graphicFrameMkLst>
            <pc:docMk/>
            <pc:sldMk cId="194219507" sldId="352"/>
            <ac:graphicFrameMk id="25" creationId="{8C35E158-6205-AA48-BE32-00401B87415C}"/>
          </ac:graphicFrameMkLst>
        </pc:graphicFrameChg>
        <pc:graphicFrameChg chg="add del">
          <ac:chgData name="Kanat Osmonov" userId="1ec9f258-6056-42a4-a4b4-b6e6b7ef952a" providerId="ADAL" clId="{31ED8E1E-A899-4342-8BF0-6F26639C6147}" dt="2019-11-07T23:39:34.767" v="1211"/>
          <ac:graphicFrameMkLst>
            <pc:docMk/>
            <pc:sldMk cId="194219507" sldId="352"/>
            <ac:graphicFrameMk id="26" creationId="{429A804E-6378-3842-97F3-FAFE40F6D970}"/>
          </ac:graphicFrameMkLst>
        </pc:graphicFrameChg>
        <pc:picChg chg="add mod">
          <ac:chgData name="Kanat Osmonov" userId="1ec9f258-6056-42a4-a4b4-b6e6b7ef952a" providerId="ADAL" clId="{31ED8E1E-A899-4342-8BF0-6F26639C6147}" dt="2019-11-08T00:13:17.919" v="1494" actId="1076"/>
          <ac:picMkLst>
            <pc:docMk/>
            <pc:sldMk cId="194219507" sldId="352"/>
            <ac:picMk id="8" creationId="{B0AE4418-6227-A14A-846F-98C03CD564CE}"/>
          </ac:picMkLst>
        </pc:picChg>
        <pc:picChg chg="add del mod">
          <ac:chgData name="Kanat Osmonov" userId="1ec9f258-6056-42a4-a4b4-b6e6b7ef952a" providerId="ADAL" clId="{31ED8E1E-A899-4342-8BF0-6F26639C6147}" dt="2019-11-07T23:34:12.801" v="989" actId="478"/>
          <ac:picMkLst>
            <pc:docMk/>
            <pc:sldMk cId="194219507" sldId="352"/>
            <ac:picMk id="9" creationId="{2BECCAE7-E64F-0543-A11D-D8FB0A33A081}"/>
          </ac:picMkLst>
        </pc:picChg>
        <pc:picChg chg="add mod">
          <ac:chgData name="Kanat Osmonov" userId="1ec9f258-6056-42a4-a4b4-b6e6b7ef952a" providerId="ADAL" clId="{31ED8E1E-A899-4342-8BF0-6F26639C6147}" dt="2019-11-08T00:16:36.434" v="1824" actId="688"/>
          <ac:picMkLst>
            <pc:docMk/>
            <pc:sldMk cId="194219507" sldId="352"/>
            <ac:picMk id="12" creationId="{2D74C9C5-50C9-FF44-8284-A44239C8C1E6}"/>
          </ac:picMkLst>
        </pc:picChg>
        <pc:picChg chg="add del mod">
          <ac:chgData name="Kanat Osmonov" userId="1ec9f258-6056-42a4-a4b4-b6e6b7ef952a" providerId="ADAL" clId="{31ED8E1E-A899-4342-8BF0-6F26639C6147}" dt="2019-11-07T23:29:21.325" v="882" actId="478"/>
          <ac:picMkLst>
            <pc:docMk/>
            <pc:sldMk cId="194219507" sldId="352"/>
            <ac:picMk id="13" creationId="{2C72F0FF-A2A1-8F4A-8065-361FE27AAAEA}"/>
          </ac:picMkLst>
        </pc:picChg>
        <pc:picChg chg="add mod">
          <ac:chgData name="Kanat Osmonov" userId="1ec9f258-6056-42a4-a4b4-b6e6b7ef952a" providerId="ADAL" clId="{31ED8E1E-A899-4342-8BF0-6F26639C6147}" dt="2019-11-08T00:16:45.251" v="1825" actId="1076"/>
          <ac:picMkLst>
            <pc:docMk/>
            <pc:sldMk cId="194219507" sldId="352"/>
            <ac:picMk id="14" creationId="{9ED56915-CAE4-3D45-A62B-8BEB58646E43}"/>
          </ac:picMkLst>
        </pc:picChg>
        <pc:picChg chg="add mod">
          <ac:chgData name="Kanat Osmonov" userId="1ec9f258-6056-42a4-a4b4-b6e6b7ef952a" providerId="ADAL" clId="{31ED8E1E-A899-4342-8BF0-6F26639C6147}" dt="2019-11-08T00:13:17.919" v="1494" actId="1076"/>
          <ac:picMkLst>
            <pc:docMk/>
            <pc:sldMk cId="194219507" sldId="352"/>
            <ac:picMk id="19" creationId="{5E41A31F-F298-9249-975B-6C75534314A0}"/>
          </ac:picMkLst>
        </pc:picChg>
        <pc:picChg chg="add mod">
          <ac:chgData name="Kanat Osmonov" userId="1ec9f258-6056-42a4-a4b4-b6e6b7ef952a" providerId="ADAL" clId="{31ED8E1E-A899-4342-8BF0-6F26639C6147}" dt="2019-11-08T00:16:49.761" v="1827" actId="1076"/>
          <ac:picMkLst>
            <pc:docMk/>
            <pc:sldMk cId="194219507" sldId="352"/>
            <ac:picMk id="34" creationId="{E1F892E2-AA19-794F-9F11-35B488B43D71}"/>
          </ac:picMkLst>
        </pc:picChg>
        <pc:cxnChg chg="add del mod">
          <ac:chgData name="Kanat Osmonov" userId="1ec9f258-6056-42a4-a4b4-b6e6b7ef952a" providerId="ADAL" clId="{31ED8E1E-A899-4342-8BF0-6F26639C6147}" dt="2019-11-07T23:34:42.206" v="1001" actId="478"/>
          <ac:cxnSpMkLst>
            <pc:docMk/>
            <pc:sldMk cId="194219507" sldId="352"/>
            <ac:cxnSpMk id="21" creationId="{BE914ABF-CB62-7942-BAD7-6D5DC0EA60EA}"/>
          </ac:cxnSpMkLst>
        </pc:cxnChg>
        <pc:cxnChg chg="add mod">
          <ac:chgData name="Kanat Osmonov" userId="1ec9f258-6056-42a4-a4b4-b6e6b7ef952a" providerId="ADAL" clId="{31ED8E1E-A899-4342-8BF0-6F26639C6147}" dt="2019-11-08T00:13:21.903" v="1495" actId="14100"/>
          <ac:cxnSpMkLst>
            <pc:docMk/>
            <pc:sldMk cId="194219507" sldId="352"/>
            <ac:cxnSpMk id="23" creationId="{673457BC-173E-8445-83F6-5B6648CB5C6E}"/>
          </ac:cxnSpMkLst>
        </pc:cxnChg>
      </pc:sldChg>
      <pc:sldChg chg="del">
        <pc:chgData name="Kanat Osmonov" userId="1ec9f258-6056-42a4-a4b4-b6e6b7ef952a" providerId="ADAL" clId="{31ED8E1E-A899-4342-8BF0-6F26639C6147}" dt="2019-11-07T23:51:00.230" v="1434" actId="2696"/>
        <pc:sldMkLst>
          <pc:docMk/>
          <pc:sldMk cId="809109624" sldId="353"/>
        </pc:sldMkLst>
      </pc:sldChg>
      <pc:sldChg chg="del">
        <pc:chgData name="Kanat Osmonov" userId="1ec9f258-6056-42a4-a4b4-b6e6b7ef952a" providerId="ADAL" clId="{31ED8E1E-A899-4342-8BF0-6F26639C6147}" dt="2019-11-07T23:51:02.029" v="1435" actId="2696"/>
        <pc:sldMkLst>
          <pc:docMk/>
          <pc:sldMk cId="1542103354" sldId="354"/>
        </pc:sldMkLst>
      </pc:sldChg>
      <pc:sldChg chg="del">
        <pc:chgData name="Kanat Osmonov" userId="1ec9f258-6056-42a4-a4b4-b6e6b7ef952a" providerId="ADAL" clId="{31ED8E1E-A899-4342-8BF0-6F26639C6147}" dt="2019-11-07T23:51:02.869" v="1436" actId="2696"/>
        <pc:sldMkLst>
          <pc:docMk/>
          <pc:sldMk cId="2383701748" sldId="355"/>
        </pc:sldMkLst>
      </pc:sldChg>
      <pc:sldChg chg="add">
        <pc:chgData name="Kanat Osmonov" userId="1ec9f258-6056-42a4-a4b4-b6e6b7ef952a" providerId="ADAL" clId="{31ED8E1E-A899-4342-8BF0-6F26639C6147}" dt="2019-11-08T19:05:15.138" v="1850"/>
        <pc:sldMkLst>
          <pc:docMk/>
          <pc:sldMk cId="3916311428" sldId="357"/>
        </pc:sldMkLst>
      </pc:sldChg>
    </pc:docChg>
  </pc:docChgLst>
  <pc:docChgLst>
    <pc:chgData name="Luis Pedro Rafael Rodas Falla" userId="05f8ea34-0903-4498-a9b7-cef47c494e6a" providerId="ADAL" clId="{686C6BD2-BBEC-9840-A413-7AFD84F262EA}"/>
    <pc:docChg chg="undo custSel addSld delSld modSld">
      <pc:chgData name="Luis Pedro Rafael Rodas Falla" userId="05f8ea34-0903-4498-a9b7-cef47c494e6a" providerId="ADAL" clId="{686C6BD2-BBEC-9840-A413-7AFD84F262EA}" dt="2019-11-06T03:15:10.390" v="731" actId="20577"/>
      <pc:docMkLst>
        <pc:docMk/>
      </pc:docMkLst>
      <pc:sldChg chg="modSp">
        <pc:chgData name="Luis Pedro Rafael Rodas Falla" userId="05f8ea34-0903-4498-a9b7-cef47c494e6a" providerId="ADAL" clId="{686C6BD2-BBEC-9840-A413-7AFD84F262EA}" dt="2019-11-05T23:28:50.720" v="509" actId="20577"/>
        <pc:sldMkLst>
          <pc:docMk/>
          <pc:sldMk cId="2967442946" sldId="336"/>
        </pc:sldMkLst>
        <pc:graphicFrameChg chg="mod">
          <ac:chgData name="Luis Pedro Rafael Rodas Falla" userId="05f8ea34-0903-4498-a9b7-cef47c494e6a" providerId="ADAL" clId="{686C6BD2-BBEC-9840-A413-7AFD84F262EA}" dt="2019-11-05T23:28:50.720" v="509" actId="20577"/>
          <ac:graphicFrameMkLst>
            <pc:docMk/>
            <pc:sldMk cId="2967442946" sldId="336"/>
            <ac:graphicFrameMk id="2" creationId="{D72CCE22-B018-4CE9-B886-603EA8F3CD99}"/>
          </ac:graphicFrameMkLst>
        </pc:graphicFrameChg>
      </pc:sldChg>
      <pc:sldChg chg="addSp delSp modSp add">
        <pc:chgData name="Luis Pedro Rafael Rodas Falla" userId="05f8ea34-0903-4498-a9b7-cef47c494e6a" providerId="ADAL" clId="{686C6BD2-BBEC-9840-A413-7AFD84F262EA}" dt="2019-11-05T23:50:08.582" v="524" actId="1076"/>
        <pc:sldMkLst>
          <pc:docMk/>
          <pc:sldMk cId="1381783837" sldId="343"/>
        </pc:sldMkLst>
        <pc:spChg chg="del">
          <ac:chgData name="Luis Pedro Rafael Rodas Falla" userId="05f8ea34-0903-4498-a9b7-cef47c494e6a" providerId="ADAL" clId="{686C6BD2-BBEC-9840-A413-7AFD84F262EA}" dt="2019-11-05T23:49:04.135" v="518" actId="478"/>
          <ac:spMkLst>
            <pc:docMk/>
            <pc:sldMk cId="1381783837" sldId="343"/>
            <ac:spMk id="4" creationId="{1F10DBF3-E1E9-4A1A-AA23-A26B3F50B5EB}"/>
          </ac:spMkLst>
        </pc:spChg>
        <pc:picChg chg="del">
          <ac:chgData name="Luis Pedro Rafael Rodas Falla" userId="05f8ea34-0903-4498-a9b7-cef47c494e6a" providerId="ADAL" clId="{686C6BD2-BBEC-9840-A413-7AFD84F262EA}" dt="2019-11-05T23:48:51.743" v="516" actId="478"/>
          <ac:picMkLst>
            <pc:docMk/>
            <pc:sldMk cId="1381783837" sldId="343"/>
            <ac:picMk id="2" creationId="{2C423819-AC30-420C-88F8-3BAB80C670A7}"/>
          </ac:picMkLst>
        </pc:picChg>
        <pc:picChg chg="add mod">
          <ac:chgData name="Luis Pedro Rafael Rodas Falla" userId="05f8ea34-0903-4498-a9b7-cef47c494e6a" providerId="ADAL" clId="{686C6BD2-BBEC-9840-A413-7AFD84F262EA}" dt="2019-11-05T23:49:09.807" v="519" actId="1076"/>
          <ac:picMkLst>
            <pc:docMk/>
            <pc:sldMk cId="1381783837" sldId="343"/>
            <ac:picMk id="6" creationId="{510D4290-9AF1-9A47-9303-CDFC8BFFC325}"/>
          </ac:picMkLst>
        </pc:picChg>
        <pc:picChg chg="add mod">
          <ac:chgData name="Luis Pedro Rafael Rodas Falla" userId="05f8ea34-0903-4498-a9b7-cef47c494e6a" providerId="ADAL" clId="{686C6BD2-BBEC-9840-A413-7AFD84F262EA}" dt="2019-11-05T23:50:08.582" v="524" actId="1076"/>
          <ac:picMkLst>
            <pc:docMk/>
            <pc:sldMk cId="1381783837" sldId="343"/>
            <ac:picMk id="8" creationId="{37C57C4F-AC7D-BB49-80B7-C8C9D6883AC1}"/>
          </ac:picMkLst>
        </pc:picChg>
      </pc:sldChg>
      <pc:sldChg chg="addSp delSp modSp add">
        <pc:chgData name="Luis Pedro Rafael Rodas Falla" userId="05f8ea34-0903-4498-a9b7-cef47c494e6a" providerId="ADAL" clId="{686C6BD2-BBEC-9840-A413-7AFD84F262EA}" dt="2019-11-06T03:15:10.390" v="731" actId="20577"/>
        <pc:sldMkLst>
          <pc:docMk/>
          <pc:sldMk cId="4070126415" sldId="345"/>
        </pc:sldMkLst>
        <pc:spChg chg="add mod">
          <ac:chgData name="Luis Pedro Rafael Rodas Falla" userId="05f8ea34-0903-4498-a9b7-cef47c494e6a" providerId="ADAL" clId="{686C6BD2-BBEC-9840-A413-7AFD84F262EA}" dt="2019-11-06T00:14:52.449" v="726" actId="14861"/>
          <ac:spMkLst>
            <pc:docMk/>
            <pc:sldMk cId="4070126415" sldId="345"/>
            <ac:spMk id="2" creationId="{D414F007-513A-0948-A67B-C3714C3D7062}"/>
          </ac:spMkLst>
        </pc:spChg>
        <pc:spChg chg="add del mod">
          <ac:chgData name="Luis Pedro Rafael Rodas Falla" userId="05f8ea34-0903-4498-a9b7-cef47c494e6a" providerId="ADAL" clId="{686C6BD2-BBEC-9840-A413-7AFD84F262EA}" dt="2019-11-06T00:12:49.484" v="677" actId="478"/>
          <ac:spMkLst>
            <pc:docMk/>
            <pc:sldMk cId="4070126415" sldId="345"/>
            <ac:spMk id="3" creationId="{7AFBE579-E411-A14C-8F0B-68375B3E2C9B}"/>
          </ac:spMkLst>
        </pc:spChg>
        <pc:spChg chg="mod">
          <ac:chgData name="Luis Pedro Rafael Rodas Falla" userId="05f8ea34-0903-4498-a9b7-cef47c494e6a" providerId="ADAL" clId="{686C6BD2-BBEC-9840-A413-7AFD84F262EA}" dt="2019-11-06T00:13:18.401" v="710" actId="1038"/>
          <ac:spMkLst>
            <pc:docMk/>
            <pc:sldMk cId="4070126415" sldId="345"/>
            <ac:spMk id="4" creationId="{1F10DBF3-E1E9-4A1A-AA23-A26B3F50B5EB}"/>
          </ac:spMkLst>
        </pc:spChg>
        <pc:spChg chg="add del mod">
          <ac:chgData name="Luis Pedro Rafael Rodas Falla" userId="05f8ea34-0903-4498-a9b7-cef47c494e6a" providerId="ADAL" clId="{686C6BD2-BBEC-9840-A413-7AFD84F262EA}" dt="2019-11-06T00:07:23.797" v="628" actId="478"/>
          <ac:spMkLst>
            <pc:docMk/>
            <pc:sldMk cId="4070126415" sldId="345"/>
            <ac:spMk id="6" creationId="{7F49F25D-5BC2-3349-8472-DD4670B8A9DC}"/>
          </ac:spMkLst>
        </pc:spChg>
        <pc:spChg chg="add del mod">
          <ac:chgData name="Luis Pedro Rafael Rodas Falla" userId="05f8ea34-0903-4498-a9b7-cef47c494e6a" providerId="ADAL" clId="{686C6BD2-BBEC-9840-A413-7AFD84F262EA}" dt="2019-11-06T00:07:24.788" v="629" actId="478"/>
          <ac:spMkLst>
            <pc:docMk/>
            <pc:sldMk cId="4070126415" sldId="345"/>
            <ac:spMk id="7" creationId="{2EC59D80-64EB-894B-91FE-1445E12D8EAC}"/>
          </ac:spMkLst>
        </pc:spChg>
        <pc:spChg chg="add del mod">
          <ac:chgData name="Luis Pedro Rafael Rodas Falla" userId="05f8ea34-0903-4498-a9b7-cef47c494e6a" providerId="ADAL" clId="{686C6BD2-BBEC-9840-A413-7AFD84F262EA}" dt="2019-11-06T00:07:24.850" v="630" actId="478"/>
          <ac:spMkLst>
            <pc:docMk/>
            <pc:sldMk cId="4070126415" sldId="345"/>
            <ac:spMk id="8" creationId="{3B11E63E-DDF7-3E49-8CBF-4255713EFC43}"/>
          </ac:spMkLst>
        </pc:spChg>
        <pc:spChg chg="add mod">
          <ac:chgData name="Luis Pedro Rafael Rodas Falla" userId="05f8ea34-0903-4498-a9b7-cef47c494e6a" providerId="ADAL" clId="{686C6BD2-BBEC-9840-A413-7AFD84F262EA}" dt="2019-11-06T03:15:10.390" v="731" actId="20577"/>
          <ac:spMkLst>
            <pc:docMk/>
            <pc:sldMk cId="4070126415" sldId="345"/>
            <ac:spMk id="9" creationId="{5E7FCAB7-A963-E04E-A969-D88681FE65FD}"/>
          </ac:spMkLst>
        </pc:spChg>
        <pc:spChg chg="add mod">
          <ac:chgData name="Luis Pedro Rafael Rodas Falla" userId="05f8ea34-0903-4498-a9b7-cef47c494e6a" providerId="ADAL" clId="{686C6BD2-BBEC-9840-A413-7AFD84F262EA}" dt="2019-11-06T00:14:52.449" v="726" actId="14861"/>
          <ac:spMkLst>
            <pc:docMk/>
            <pc:sldMk cId="4070126415" sldId="345"/>
            <ac:spMk id="10" creationId="{AA4074F0-B1A1-6142-8FD8-5040DDA12DC5}"/>
          </ac:spMkLst>
        </pc:spChg>
        <pc:spChg chg="add mod">
          <ac:chgData name="Luis Pedro Rafael Rodas Falla" userId="05f8ea34-0903-4498-a9b7-cef47c494e6a" providerId="ADAL" clId="{686C6BD2-BBEC-9840-A413-7AFD84F262EA}" dt="2019-11-06T00:14:52.449" v="726" actId="14861"/>
          <ac:spMkLst>
            <pc:docMk/>
            <pc:sldMk cId="4070126415" sldId="345"/>
            <ac:spMk id="11" creationId="{04224EB8-3F29-C048-85BA-9E8CFD64D4F1}"/>
          </ac:spMkLst>
        </pc:spChg>
      </pc:sldChg>
    </pc:docChg>
  </pc:docChgLst>
  <pc:docChgLst>
    <pc:chgData name="Meng-Ling Tseng" userId="S::mtseng2018@student.hult.edu::c458b0af-d8d6-44b3-b49d-70d9db3ee896" providerId="AD" clId="Web-{83B4FF5F-C51D-4A5C-E86C-4790148D8814}"/>
    <pc:docChg chg="addSld delSld modSld sldOrd">
      <pc:chgData name="Meng-Ling Tseng" userId="S::mtseng2018@student.hult.edu::c458b0af-d8d6-44b3-b49d-70d9db3ee896" providerId="AD" clId="Web-{83B4FF5F-C51D-4A5C-E86C-4790148D8814}" dt="2019-11-05T23:24:23.465" v="5519" actId="1076"/>
      <pc:docMkLst>
        <pc:docMk/>
      </pc:docMkLst>
      <pc:sldChg chg="modSp">
        <pc:chgData name="Meng-Ling Tseng" userId="S::mtseng2018@student.hult.edu::c458b0af-d8d6-44b3-b49d-70d9db3ee896" providerId="AD" clId="Web-{83B4FF5F-C51D-4A5C-E86C-4790148D8814}" dt="2019-11-05T23:22:54.606" v="5499" actId="20577"/>
        <pc:sldMkLst>
          <pc:docMk/>
          <pc:sldMk cId="2645337819" sldId="259"/>
        </pc:sldMkLst>
        <pc:spChg chg="mod">
          <ac:chgData name="Meng-Ling Tseng" userId="S::mtseng2018@student.hult.edu::c458b0af-d8d6-44b3-b49d-70d9db3ee896" providerId="AD" clId="Web-{83B4FF5F-C51D-4A5C-E86C-4790148D8814}" dt="2019-11-05T23:22:54.606" v="5499" actId="20577"/>
          <ac:spMkLst>
            <pc:docMk/>
            <pc:sldMk cId="2645337819" sldId="259"/>
            <ac:spMk id="9" creationId="{29FF5304-C6B5-4B1B-9E1D-16273BD90D70}"/>
          </ac:spMkLst>
        </pc:spChg>
      </pc:sldChg>
      <pc:sldChg chg="modSp">
        <pc:chgData name="Meng-Ling Tseng" userId="S::mtseng2018@student.hult.edu::c458b0af-d8d6-44b3-b49d-70d9db3ee896" providerId="AD" clId="Web-{83B4FF5F-C51D-4A5C-E86C-4790148D8814}" dt="2019-11-05T23:22:40.278" v="5493" actId="20577"/>
        <pc:sldMkLst>
          <pc:docMk/>
          <pc:sldMk cId="2574573697" sldId="262"/>
        </pc:sldMkLst>
        <pc:spChg chg="mod">
          <ac:chgData name="Meng-Ling Tseng" userId="S::mtseng2018@student.hult.edu::c458b0af-d8d6-44b3-b49d-70d9db3ee896" providerId="AD" clId="Web-{83B4FF5F-C51D-4A5C-E86C-4790148D8814}" dt="2019-11-05T23:22:40.278" v="5493" actId="20577"/>
          <ac:spMkLst>
            <pc:docMk/>
            <pc:sldMk cId="2574573697" sldId="262"/>
            <ac:spMk id="15" creationId="{B591D199-FD80-40CD-B85C-6ED576550BF3}"/>
          </ac:spMkLst>
        </pc:spChg>
      </pc:sldChg>
      <pc:sldChg chg="addSp delSp modSp">
        <pc:chgData name="Meng-Ling Tseng" userId="S::mtseng2018@student.hult.edu::c458b0af-d8d6-44b3-b49d-70d9db3ee896" providerId="AD" clId="Web-{83B4FF5F-C51D-4A5C-E86C-4790148D8814}" dt="2019-11-05T21:40:19.721" v="4287"/>
        <pc:sldMkLst>
          <pc:docMk/>
          <pc:sldMk cId="3350155355" sldId="268"/>
        </pc:sldMkLst>
        <pc:spChg chg="add del">
          <ac:chgData name="Meng-Ling Tseng" userId="S::mtseng2018@student.hult.edu::c458b0af-d8d6-44b3-b49d-70d9db3ee896" providerId="AD" clId="Web-{83B4FF5F-C51D-4A5C-E86C-4790148D8814}" dt="2019-11-05T21:40:19.721" v="4287"/>
          <ac:spMkLst>
            <pc:docMk/>
            <pc:sldMk cId="3350155355" sldId="268"/>
            <ac:spMk id="9" creationId="{3B11A8A5-7E56-4D6E-8B06-F56343D6B834}"/>
          </ac:spMkLst>
        </pc:spChg>
        <pc:grpChg chg="add del mod">
          <ac:chgData name="Meng-Ling Tseng" userId="S::mtseng2018@student.hult.edu::c458b0af-d8d6-44b3-b49d-70d9db3ee896" providerId="AD" clId="Web-{83B4FF5F-C51D-4A5C-E86C-4790148D8814}" dt="2019-11-05T21:39:59.925" v="4285" actId="1076"/>
          <ac:grpSpMkLst>
            <pc:docMk/>
            <pc:sldMk cId="3350155355" sldId="268"/>
            <ac:grpSpMk id="4" creationId="{4BA45DB7-D880-49F0-8D59-4796C8AE496E}"/>
          </ac:grpSpMkLst>
        </pc:grpChg>
        <pc:cxnChg chg="mod">
          <ac:chgData name="Meng-Ling Tseng" userId="S::mtseng2018@student.hult.edu::c458b0af-d8d6-44b3-b49d-70d9db3ee896" providerId="AD" clId="Web-{83B4FF5F-C51D-4A5C-E86C-4790148D8814}" dt="2019-11-05T21:39:51.065" v="4284" actId="1076"/>
          <ac:cxnSpMkLst>
            <pc:docMk/>
            <pc:sldMk cId="3350155355" sldId="268"/>
            <ac:cxnSpMk id="17" creationId="{02AE68D8-670B-C945-9814-CD28F5887D85}"/>
          </ac:cxnSpMkLst>
        </pc:cxnChg>
      </pc:sldChg>
      <pc:sldChg chg="addSp delSp modSp addAnim delAnim">
        <pc:chgData name="Meng-Ling Tseng" userId="S::mtseng2018@student.hult.edu::c458b0af-d8d6-44b3-b49d-70d9db3ee896" providerId="AD" clId="Web-{83B4FF5F-C51D-4A5C-E86C-4790148D8814}" dt="2019-11-05T22:53:31.491" v="5366"/>
        <pc:sldMkLst>
          <pc:docMk/>
          <pc:sldMk cId="150785862" sldId="327"/>
        </pc:sldMkLst>
        <pc:spChg chg="add mod">
          <ac:chgData name="Meng-Ling Tseng" userId="S::mtseng2018@student.hult.edu::c458b0af-d8d6-44b3-b49d-70d9db3ee896" providerId="AD" clId="Web-{83B4FF5F-C51D-4A5C-E86C-4790148D8814}" dt="2019-11-05T21:40:39.283" v="4291" actId="1076"/>
          <ac:spMkLst>
            <pc:docMk/>
            <pc:sldMk cId="150785862" sldId="327"/>
            <ac:spMk id="2" creationId="{AD513B17-AAD7-4FFF-9DF8-E5DE99481545}"/>
          </ac:spMkLst>
        </pc:spChg>
        <pc:spChg chg="add del mod">
          <ac:chgData name="Meng-Ling Tseng" userId="S::mtseng2018@student.hult.edu::c458b0af-d8d6-44b3-b49d-70d9db3ee896" providerId="AD" clId="Web-{83B4FF5F-C51D-4A5C-E86C-4790148D8814}" dt="2019-11-05T21:22:52.738" v="4272"/>
          <ac:spMkLst>
            <pc:docMk/>
            <pc:sldMk cId="150785862" sldId="327"/>
            <ac:spMk id="3" creationId="{72EB5000-5D9F-41F9-93FE-C6A6FAC648B0}"/>
          </ac:spMkLst>
        </pc:spChg>
        <pc:spChg chg="add mod">
          <ac:chgData name="Meng-Ling Tseng" userId="S::mtseng2018@student.hult.edu::c458b0af-d8d6-44b3-b49d-70d9db3ee896" providerId="AD" clId="Web-{83B4FF5F-C51D-4A5C-E86C-4790148D8814}" dt="2019-11-05T22:16:50.083" v="5189" actId="20577"/>
          <ac:spMkLst>
            <pc:docMk/>
            <pc:sldMk cId="150785862" sldId="327"/>
            <ac:spMk id="4" creationId="{E01355DB-84B3-454B-ABBE-FCF8516144B8}"/>
          </ac:spMkLst>
        </pc:spChg>
        <pc:spChg chg="del mod">
          <ac:chgData name="Meng-Ling Tseng" userId="S::mtseng2018@student.hult.edu::c458b0af-d8d6-44b3-b49d-70d9db3ee896" providerId="AD" clId="Web-{83B4FF5F-C51D-4A5C-E86C-4790148D8814}" dt="2019-11-05T21:19:06.038" v="4237"/>
          <ac:spMkLst>
            <pc:docMk/>
            <pc:sldMk cId="150785862" sldId="327"/>
            <ac:spMk id="19" creationId="{ABC69534-5393-457B-9BBD-2CB77CEF12E5}"/>
          </ac:spMkLst>
        </pc:spChg>
        <pc:spChg chg="del mod">
          <ac:chgData name="Meng-Ling Tseng" userId="S::mtseng2018@student.hult.edu::c458b0af-d8d6-44b3-b49d-70d9db3ee896" providerId="AD" clId="Web-{83B4FF5F-C51D-4A5C-E86C-4790148D8814}" dt="2019-11-05T21:19:06.038" v="4236"/>
          <ac:spMkLst>
            <pc:docMk/>
            <pc:sldMk cId="150785862" sldId="327"/>
            <ac:spMk id="20" creationId="{8A12EE0E-6136-4A6A-952F-294A83EDEA21}"/>
          </ac:spMkLst>
        </pc:spChg>
        <pc:spChg chg="del mod">
          <ac:chgData name="Meng-Ling Tseng" userId="S::mtseng2018@student.hult.edu::c458b0af-d8d6-44b3-b49d-70d9db3ee896" providerId="AD" clId="Web-{83B4FF5F-C51D-4A5C-E86C-4790148D8814}" dt="2019-11-05T21:19:06.038" v="4235"/>
          <ac:spMkLst>
            <pc:docMk/>
            <pc:sldMk cId="150785862" sldId="327"/>
            <ac:spMk id="21" creationId="{350505EE-D2E8-43A8-9E72-05C3B1609A34}"/>
          </ac:spMkLst>
        </pc:spChg>
        <pc:spChg chg="del mod">
          <ac:chgData name="Meng-Ling Tseng" userId="S::mtseng2018@student.hult.edu::c458b0af-d8d6-44b3-b49d-70d9db3ee896" providerId="AD" clId="Web-{83B4FF5F-C51D-4A5C-E86C-4790148D8814}" dt="2019-11-05T21:19:06.022" v="4232"/>
          <ac:spMkLst>
            <pc:docMk/>
            <pc:sldMk cId="150785862" sldId="327"/>
            <ac:spMk id="24" creationId="{00736661-F0AA-4013-BCED-7342AC038F85}"/>
          </ac:spMkLst>
        </pc:spChg>
        <pc:spChg chg="del mod">
          <ac:chgData name="Meng-Ling Tseng" userId="S::mtseng2018@student.hult.edu::c458b0af-d8d6-44b3-b49d-70d9db3ee896" providerId="AD" clId="Web-{83B4FF5F-C51D-4A5C-E86C-4790148D8814}" dt="2019-11-05T21:19:06.022" v="4226"/>
          <ac:spMkLst>
            <pc:docMk/>
            <pc:sldMk cId="150785862" sldId="327"/>
            <ac:spMk id="30" creationId="{04131D74-3362-4225-BCDF-88937740BD5E}"/>
          </ac:spMkLst>
        </pc:spChg>
        <pc:spChg chg="del mod">
          <ac:chgData name="Meng-Ling Tseng" userId="S::mtseng2018@student.hult.edu::c458b0af-d8d6-44b3-b49d-70d9db3ee896" providerId="AD" clId="Web-{83B4FF5F-C51D-4A5C-E86C-4790148D8814}" dt="2019-11-05T21:19:06.007" v="4225"/>
          <ac:spMkLst>
            <pc:docMk/>
            <pc:sldMk cId="150785862" sldId="327"/>
            <ac:spMk id="31" creationId="{80AC57B3-DE20-4F77-B2C4-1733556CFEA2}"/>
          </ac:spMkLst>
        </pc:spChg>
        <pc:spChg chg="del">
          <ac:chgData name="Meng-Ling Tseng" userId="S::mtseng2018@student.hult.edu::c458b0af-d8d6-44b3-b49d-70d9db3ee896" providerId="AD" clId="Web-{83B4FF5F-C51D-4A5C-E86C-4790148D8814}" dt="2019-11-05T20:40:09.965" v="3926"/>
          <ac:spMkLst>
            <pc:docMk/>
            <pc:sldMk cId="150785862" sldId="327"/>
            <ac:spMk id="37" creationId="{561277EC-A5C1-4C04-942A-2D6447B5E135}"/>
          </ac:spMkLst>
        </pc:spChg>
        <pc:spChg chg="del mod">
          <ac:chgData name="Meng-Ling Tseng" userId="S::mtseng2018@student.hult.edu::c458b0af-d8d6-44b3-b49d-70d9db3ee896" providerId="AD" clId="Web-{83B4FF5F-C51D-4A5C-E86C-4790148D8814}" dt="2019-11-05T21:19:06.007" v="4224"/>
          <ac:spMkLst>
            <pc:docMk/>
            <pc:sldMk cId="150785862" sldId="327"/>
            <ac:spMk id="38" creationId="{E515125E-0815-47E8-8788-CA02A5956500}"/>
          </ac:spMkLst>
        </pc:spChg>
        <pc:spChg chg="del mod">
          <ac:chgData name="Meng-Ling Tseng" userId="S::mtseng2018@student.hult.edu::c458b0af-d8d6-44b3-b49d-70d9db3ee896" providerId="AD" clId="Web-{83B4FF5F-C51D-4A5C-E86C-4790148D8814}" dt="2019-11-05T21:19:06.007" v="4221"/>
          <ac:spMkLst>
            <pc:docMk/>
            <pc:sldMk cId="150785862" sldId="327"/>
            <ac:spMk id="41" creationId="{D7BB9FC6-A927-473C-961F-29018D09B65A}"/>
          </ac:spMkLst>
        </pc:spChg>
        <pc:spChg chg="del">
          <ac:chgData name="Meng-Ling Tseng" userId="S::mtseng2018@student.hult.edu::c458b0af-d8d6-44b3-b49d-70d9db3ee896" providerId="AD" clId="Web-{83B4FF5F-C51D-4A5C-E86C-4790148D8814}" dt="2019-11-05T20:40:16.200" v="3928"/>
          <ac:spMkLst>
            <pc:docMk/>
            <pc:sldMk cId="150785862" sldId="327"/>
            <ac:spMk id="43" creationId="{EDA38B44-B859-42D1-9B78-38349A5F439B}"/>
          </ac:spMkLst>
        </pc:spChg>
        <pc:spChg chg="mod">
          <ac:chgData name="Meng-Ling Tseng" userId="S::mtseng2018@student.hult.edu::c458b0af-d8d6-44b3-b49d-70d9db3ee896" providerId="AD" clId="Web-{83B4FF5F-C51D-4A5C-E86C-4790148D8814}" dt="2019-11-05T20:41:16.042" v="4082" actId="1076"/>
          <ac:spMkLst>
            <pc:docMk/>
            <pc:sldMk cId="150785862" sldId="327"/>
            <ac:spMk id="44" creationId="{994F5AA0-1BE4-4605-B787-8277DA5AFB00}"/>
          </ac:spMkLst>
        </pc:spChg>
        <pc:spChg chg="mod">
          <ac:chgData name="Meng-Ling Tseng" userId="S::mtseng2018@student.hult.edu::c458b0af-d8d6-44b3-b49d-70d9db3ee896" providerId="AD" clId="Web-{83B4FF5F-C51D-4A5C-E86C-4790148D8814}" dt="2019-11-05T20:41:16.074" v="4083" actId="1076"/>
          <ac:spMkLst>
            <pc:docMk/>
            <pc:sldMk cId="150785862" sldId="327"/>
            <ac:spMk id="49" creationId="{9A47C0B5-ABF4-4991-B4AA-72024756161A}"/>
          </ac:spMkLst>
        </pc:spChg>
        <pc:spChg chg="mod">
          <ac:chgData name="Meng-Ling Tseng" userId="S::mtseng2018@student.hult.edu::c458b0af-d8d6-44b3-b49d-70d9db3ee896" providerId="AD" clId="Web-{83B4FF5F-C51D-4A5C-E86C-4790148D8814}" dt="2019-11-05T20:41:16.074" v="4084" actId="1076"/>
          <ac:spMkLst>
            <pc:docMk/>
            <pc:sldMk cId="150785862" sldId="327"/>
            <ac:spMk id="50" creationId="{7CA760F4-34BE-4527-A5FF-75D4BE2C7916}"/>
          </ac:spMkLst>
        </pc:spChg>
        <pc:spChg chg="mod">
          <ac:chgData name="Meng-Ling Tseng" userId="S::mtseng2018@student.hult.edu::c458b0af-d8d6-44b3-b49d-70d9db3ee896" providerId="AD" clId="Web-{83B4FF5F-C51D-4A5C-E86C-4790148D8814}" dt="2019-11-05T20:41:16.089" v="4085" actId="1076"/>
          <ac:spMkLst>
            <pc:docMk/>
            <pc:sldMk cId="150785862" sldId="327"/>
            <ac:spMk id="51" creationId="{17B85954-2ECE-4368-9E51-9044FA3003AE}"/>
          </ac:spMkLst>
        </pc:spChg>
        <pc:spChg chg="del">
          <ac:chgData name="Meng-Ling Tseng" userId="S::mtseng2018@student.hult.edu::c458b0af-d8d6-44b3-b49d-70d9db3ee896" providerId="AD" clId="Web-{83B4FF5F-C51D-4A5C-E86C-4790148D8814}" dt="2019-11-05T20:40:18.403" v="3929"/>
          <ac:spMkLst>
            <pc:docMk/>
            <pc:sldMk cId="150785862" sldId="327"/>
            <ac:spMk id="52" creationId="{B8D36182-DACE-4DAE-9830-04BFDBBD3614}"/>
          </ac:spMkLst>
        </pc:spChg>
        <pc:graphicFrameChg chg="modGraphic">
          <ac:chgData name="Meng-Ling Tseng" userId="S::mtseng2018@student.hult.edu::c458b0af-d8d6-44b3-b49d-70d9db3ee896" providerId="AD" clId="Web-{83B4FF5F-C51D-4A5C-E86C-4790148D8814}" dt="2019-11-05T22:53:31.491" v="5366"/>
          <ac:graphicFrameMkLst>
            <pc:docMk/>
            <pc:sldMk cId="150785862" sldId="327"/>
            <ac:graphicFrameMk id="7" creationId="{3D70CA1C-C522-8848-B3ED-15062970701D}"/>
          </ac:graphicFrameMkLst>
        </pc:graphicFrameChg>
        <pc:picChg chg="add mod modCrop">
          <ac:chgData name="Meng-Ling Tseng" userId="S::mtseng2018@student.hult.edu::c458b0af-d8d6-44b3-b49d-70d9db3ee896" providerId="AD" clId="Web-{83B4FF5F-C51D-4A5C-E86C-4790148D8814}" dt="2019-11-05T22:13:24.586" v="5171" actId="14100"/>
          <ac:picMkLst>
            <pc:docMk/>
            <pc:sldMk cId="150785862" sldId="327"/>
            <ac:picMk id="2" creationId="{1A6B3F44-3F72-4B90-A534-C7E76CC79A51}"/>
          </ac:picMkLst>
        </pc:picChg>
        <pc:picChg chg="del mod">
          <ac:chgData name="Meng-Ling Tseng" userId="S::mtseng2018@student.hult.edu::c458b0af-d8d6-44b3-b49d-70d9db3ee896" providerId="AD" clId="Web-{83B4FF5F-C51D-4A5C-E86C-4790148D8814}" dt="2019-11-05T21:19:06.038" v="4234"/>
          <ac:picMkLst>
            <pc:docMk/>
            <pc:sldMk cId="150785862" sldId="327"/>
            <ac:picMk id="22" creationId="{A4C825B6-ADB4-4109-8678-DFB180626E5A}"/>
          </ac:picMkLst>
        </pc:picChg>
        <pc:picChg chg="del mod">
          <ac:chgData name="Meng-Ling Tseng" userId="S::mtseng2018@student.hult.edu::c458b0af-d8d6-44b3-b49d-70d9db3ee896" providerId="AD" clId="Web-{83B4FF5F-C51D-4A5C-E86C-4790148D8814}" dt="2019-11-05T21:19:06.038" v="4233"/>
          <ac:picMkLst>
            <pc:docMk/>
            <pc:sldMk cId="150785862" sldId="327"/>
            <ac:picMk id="23" creationId="{CBD95AF1-4200-4432-83A2-E2FB9BDAB06B}"/>
          </ac:picMkLst>
        </pc:picChg>
        <pc:picChg chg="del mod">
          <ac:chgData name="Meng-Ling Tseng" userId="S::mtseng2018@student.hult.edu::c458b0af-d8d6-44b3-b49d-70d9db3ee896" providerId="AD" clId="Web-{83B4FF5F-C51D-4A5C-E86C-4790148D8814}" dt="2019-11-05T21:19:06.007" v="4223"/>
          <ac:picMkLst>
            <pc:docMk/>
            <pc:sldMk cId="150785862" sldId="327"/>
            <ac:picMk id="39" creationId="{7A6B4ACC-CC3B-482B-93E8-A040786E4B6D}"/>
          </ac:picMkLst>
        </pc:picChg>
        <pc:picChg chg="del mod">
          <ac:chgData name="Meng-Ling Tseng" userId="S::mtseng2018@student.hult.edu::c458b0af-d8d6-44b3-b49d-70d9db3ee896" providerId="AD" clId="Web-{83B4FF5F-C51D-4A5C-E86C-4790148D8814}" dt="2019-11-05T21:19:06.007" v="4222"/>
          <ac:picMkLst>
            <pc:docMk/>
            <pc:sldMk cId="150785862" sldId="327"/>
            <ac:picMk id="40" creationId="{099A57AB-991E-4B9D-8387-FB86456D72DF}"/>
          </ac:picMkLst>
        </pc:picChg>
        <pc:picChg chg="del">
          <ac:chgData name="Meng-Ling Tseng" userId="S::mtseng2018@student.hult.edu::c458b0af-d8d6-44b3-b49d-70d9db3ee896" providerId="AD" clId="Web-{83B4FF5F-C51D-4A5C-E86C-4790148D8814}" dt="2019-11-05T20:40:12.247" v="3927"/>
          <ac:picMkLst>
            <pc:docMk/>
            <pc:sldMk cId="150785862" sldId="327"/>
            <ac:picMk id="42" creationId="{E3DF0F67-7E93-4688-9365-BDE81185FC39}"/>
          </ac:picMkLst>
        </pc:picChg>
        <pc:cxnChg chg="del mod">
          <ac:chgData name="Meng-Ling Tseng" userId="S::mtseng2018@student.hult.edu::c458b0af-d8d6-44b3-b49d-70d9db3ee896" providerId="AD" clId="Web-{83B4FF5F-C51D-4A5C-E86C-4790148D8814}" dt="2019-11-05T21:19:06.054" v="4247"/>
          <ac:cxnSpMkLst>
            <pc:docMk/>
            <pc:sldMk cId="150785862" sldId="327"/>
            <ac:cxnSpMk id="9" creationId="{A8F4985B-A8F3-468D-9BA6-7850E19795D3}"/>
          </ac:cxnSpMkLst>
        </pc:cxnChg>
        <pc:cxnChg chg="del mod">
          <ac:chgData name="Meng-Ling Tseng" userId="S::mtseng2018@student.hult.edu::c458b0af-d8d6-44b3-b49d-70d9db3ee896" providerId="AD" clId="Web-{83B4FF5F-C51D-4A5C-E86C-4790148D8814}" dt="2019-11-05T21:19:06.054" v="4246"/>
          <ac:cxnSpMkLst>
            <pc:docMk/>
            <pc:sldMk cId="150785862" sldId="327"/>
            <ac:cxnSpMk id="10" creationId="{3FC362C7-560C-4945-B471-03F40B32E912}"/>
          </ac:cxnSpMkLst>
        </pc:cxnChg>
        <pc:cxnChg chg="del mod">
          <ac:chgData name="Meng-Ling Tseng" userId="S::mtseng2018@student.hult.edu::c458b0af-d8d6-44b3-b49d-70d9db3ee896" providerId="AD" clId="Web-{83B4FF5F-C51D-4A5C-E86C-4790148D8814}" dt="2019-11-05T21:19:06.054" v="4245"/>
          <ac:cxnSpMkLst>
            <pc:docMk/>
            <pc:sldMk cId="150785862" sldId="327"/>
            <ac:cxnSpMk id="11" creationId="{90C4573E-93AD-430F-8FEE-AFBFD9B8C6FB}"/>
          </ac:cxnSpMkLst>
        </pc:cxnChg>
        <pc:cxnChg chg="del mod">
          <ac:chgData name="Meng-Ling Tseng" userId="S::mtseng2018@student.hult.edu::c458b0af-d8d6-44b3-b49d-70d9db3ee896" providerId="AD" clId="Web-{83B4FF5F-C51D-4A5C-E86C-4790148D8814}" dt="2019-11-05T21:19:06.054" v="4244"/>
          <ac:cxnSpMkLst>
            <pc:docMk/>
            <pc:sldMk cId="150785862" sldId="327"/>
            <ac:cxnSpMk id="12" creationId="{AE61E3D5-7EC5-4EF3-8AEF-913A63309AB8}"/>
          </ac:cxnSpMkLst>
        </pc:cxnChg>
        <pc:cxnChg chg="del mod">
          <ac:chgData name="Meng-Ling Tseng" userId="S::mtseng2018@student.hult.edu::c458b0af-d8d6-44b3-b49d-70d9db3ee896" providerId="AD" clId="Web-{83B4FF5F-C51D-4A5C-E86C-4790148D8814}" dt="2019-11-05T21:19:06.054" v="4243"/>
          <ac:cxnSpMkLst>
            <pc:docMk/>
            <pc:sldMk cId="150785862" sldId="327"/>
            <ac:cxnSpMk id="13" creationId="{73697DDE-0219-4D45-A006-4CBB540994B3}"/>
          </ac:cxnSpMkLst>
        </pc:cxnChg>
        <pc:cxnChg chg="del mod">
          <ac:chgData name="Meng-Ling Tseng" userId="S::mtseng2018@student.hult.edu::c458b0af-d8d6-44b3-b49d-70d9db3ee896" providerId="AD" clId="Web-{83B4FF5F-C51D-4A5C-E86C-4790148D8814}" dt="2019-11-05T21:19:06.054" v="4242"/>
          <ac:cxnSpMkLst>
            <pc:docMk/>
            <pc:sldMk cId="150785862" sldId="327"/>
            <ac:cxnSpMk id="14" creationId="{FF44B538-9F2A-4943-842E-67481E8B3E8A}"/>
          </ac:cxnSpMkLst>
        </pc:cxnChg>
        <pc:cxnChg chg="del mod">
          <ac:chgData name="Meng-Ling Tseng" userId="S::mtseng2018@student.hult.edu::c458b0af-d8d6-44b3-b49d-70d9db3ee896" providerId="AD" clId="Web-{83B4FF5F-C51D-4A5C-E86C-4790148D8814}" dt="2019-11-05T21:19:06.054" v="4241"/>
          <ac:cxnSpMkLst>
            <pc:docMk/>
            <pc:sldMk cId="150785862" sldId="327"/>
            <ac:cxnSpMk id="15" creationId="{6EA9C72A-4C01-4DFF-A1D6-775DBCF4BE56}"/>
          </ac:cxnSpMkLst>
        </pc:cxnChg>
        <pc:cxnChg chg="del mod">
          <ac:chgData name="Meng-Ling Tseng" userId="S::mtseng2018@student.hult.edu::c458b0af-d8d6-44b3-b49d-70d9db3ee896" providerId="AD" clId="Web-{83B4FF5F-C51D-4A5C-E86C-4790148D8814}" dt="2019-11-05T21:19:06.054" v="4240"/>
          <ac:cxnSpMkLst>
            <pc:docMk/>
            <pc:sldMk cId="150785862" sldId="327"/>
            <ac:cxnSpMk id="16" creationId="{25F6638F-B46B-4E37-9787-D5CC67BFFF23}"/>
          </ac:cxnSpMkLst>
        </pc:cxnChg>
        <pc:cxnChg chg="del mod">
          <ac:chgData name="Meng-Ling Tseng" userId="S::mtseng2018@student.hult.edu::c458b0af-d8d6-44b3-b49d-70d9db3ee896" providerId="AD" clId="Web-{83B4FF5F-C51D-4A5C-E86C-4790148D8814}" dt="2019-11-05T21:19:06.038" v="4239"/>
          <ac:cxnSpMkLst>
            <pc:docMk/>
            <pc:sldMk cId="150785862" sldId="327"/>
            <ac:cxnSpMk id="17" creationId="{24579FE0-BB15-424D-8EE7-BF510C849DE8}"/>
          </ac:cxnSpMkLst>
        </pc:cxnChg>
        <pc:cxnChg chg="del mod">
          <ac:chgData name="Meng-Ling Tseng" userId="S::mtseng2018@student.hult.edu::c458b0af-d8d6-44b3-b49d-70d9db3ee896" providerId="AD" clId="Web-{83B4FF5F-C51D-4A5C-E86C-4790148D8814}" dt="2019-11-05T21:19:06.038" v="4238"/>
          <ac:cxnSpMkLst>
            <pc:docMk/>
            <pc:sldMk cId="150785862" sldId="327"/>
            <ac:cxnSpMk id="18" creationId="{618BAFE4-8E9B-4681-9AFA-8B12557D1E47}"/>
          </ac:cxnSpMkLst>
        </pc:cxnChg>
        <pc:cxnChg chg="del mod">
          <ac:chgData name="Meng-Ling Tseng" userId="S::mtseng2018@student.hult.edu::c458b0af-d8d6-44b3-b49d-70d9db3ee896" providerId="AD" clId="Web-{83B4FF5F-C51D-4A5C-E86C-4790148D8814}" dt="2019-11-05T21:19:06.022" v="4231"/>
          <ac:cxnSpMkLst>
            <pc:docMk/>
            <pc:sldMk cId="150785862" sldId="327"/>
            <ac:cxnSpMk id="25" creationId="{0EE7D42D-C8A0-40B5-B193-E273E3DEFC79}"/>
          </ac:cxnSpMkLst>
        </pc:cxnChg>
        <pc:cxnChg chg="del mod">
          <ac:chgData name="Meng-Ling Tseng" userId="S::mtseng2018@student.hult.edu::c458b0af-d8d6-44b3-b49d-70d9db3ee896" providerId="AD" clId="Web-{83B4FF5F-C51D-4A5C-E86C-4790148D8814}" dt="2019-11-05T21:19:06.022" v="4230"/>
          <ac:cxnSpMkLst>
            <pc:docMk/>
            <pc:sldMk cId="150785862" sldId="327"/>
            <ac:cxnSpMk id="26" creationId="{9DFA64C7-CE5D-45B0-992C-45E4FDB49EA0}"/>
          </ac:cxnSpMkLst>
        </pc:cxnChg>
        <pc:cxnChg chg="del mod">
          <ac:chgData name="Meng-Ling Tseng" userId="S::mtseng2018@student.hult.edu::c458b0af-d8d6-44b3-b49d-70d9db3ee896" providerId="AD" clId="Web-{83B4FF5F-C51D-4A5C-E86C-4790148D8814}" dt="2019-11-05T21:19:06.022" v="4229"/>
          <ac:cxnSpMkLst>
            <pc:docMk/>
            <pc:sldMk cId="150785862" sldId="327"/>
            <ac:cxnSpMk id="27" creationId="{E5002F19-DAD7-420F-AE23-B33B979D23C5}"/>
          </ac:cxnSpMkLst>
        </pc:cxnChg>
        <pc:cxnChg chg="del mod">
          <ac:chgData name="Meng-Ling Tseng" userId="S::mtseng2018@student.hult.edu::c458b0af-d8d6-44b3-b49d-70d9db3ee896" providerId="AD" clId="Web-{83B4FF5F-C51D-4A5C-E86C-4790148D8814}" dt="2019-11-05T21:19:06.022" v="4228"/>
          <ac:cxnSpMkLst>
            <pc:docMk/>
            <pc:sldMk cId="150785862" sldId="327"/>
            <ac:cxnSpMk id="28" creationId="{47671943-B521-4313-8FD9-74F646678C52}"/>
          </ac:cxnSpMkLst>
        </pc:cxnChg>
        <pc:cxnChg chg="del mod">
          <ac:chgData name="Meng-Ling Tseng" userId="S::mtseng2018@student.hult.edu::c458b0af-d8d6-44b3-b49d-70d9db3ee896" providerId="AD" clId="Web-{83B4FF5F-C51D-4A5C-E86C-4790148D8814}" dt="2019-11-05T21:19:06.022" v="4227"/>
          <ac:cxnSpMkLst>
            <pc:docMk/>
            <pc:sldMk cId="150785862" sldId="327"/>
            <ac:cxnSpMk id="29" creationId="{7D72304C-AB39-4746-9C91-B81BB81D157C}"/>
          </ac:cxnSpMkLst>
        </pc:cxnChg>
        <pc:cxnChg chg="del">
          <ac:chgData name="Meng-Ling Tseng" userId="S::mtseng2018@student.hult.edu::c458b0af-d8d6-44b3-b49d-70d9db3ee896" providerId="AD" clId="Web-{83B4FF5F-C51D-4A5C-E86C-4790148D8814}" dt="2019-11-05T20:40:24.793" v="3932"/>
          <ac:cxnSpMkLst>
            <pc:docMk/>
            <pc:sldMk cId="150785862" sldId="327"/>
            <ac:cxnSpMk id="32" creationId="{C9C679F8-C9EC-4F1C-A2E0-63539EBC3D34}"/>
          </ac:cxnSpMkLst>
        </pc:cxnChg>
        <pc:cxnChg chg="del">
          <ac:chgData name="Meng-Ling Tseng" userId="S::mtseng2018@student.hult.edu::c458b0af-d8d6-44b3-b49d-70d9db3ee896" providerId="AD" clId="Web-{83B4FF5F-C51D-4A5C-E86C-4790148D8814}" dt="2019-11-05T20:40:23.028" v="3931"/>
          <ac:cxnSpMkLst>
            <pc:docMk/>
            <pc:sldMk cId="150785862" sldId="327"/>
            <ac:cxnSpMk id="33" creationId="{0B924513-8F29-490D-9619-C61E39ED4D11}"/>
          </ac:cxnSpMkLst>
        </pc:cxnChg>
        <pc:cxnChg chg="del">
          <ac:chgData name="Meng-Ling Tseng" userId="S::mtseng2018@student.hult.edu::c458b0af-d8d6-44b3-b49d-70d9db3ee896" providerId="AD" clId="Web-{83B4FF5F-C51D-4A5C-E86C-4790148D8814}" dt="2019-11-05T20:40:20.793" v="3930"/>
          <ac:cxnSpMkLst>
            <pc:docMk/>
            <pc:sldMk cId="150785862" sldId="327"/>
            <ac:cxnSpMk id="34" creationId="{4C7A78D2-B58A-47AE-A7C2-74FBB1EA9D23}"/>
          </ac:cxnSpMkLst>
        </pc:cxnChg>
        <pc:cxnChg chg="del">
          <ac:chgData name="Meng-Ling Tseng" userId="S::mtseng2018@student.hult.edu::c458b0af-d8d6-44b3-b49d-70d9db3ee896" providerId="AD" clId="Web-{83B4FF5F-C51D-4A5C-E86C-4790148D8814}" dt="2019-11-05T20:40:26.575" v="3933"/>
          <ac:cxnSpMkLst>
            <pc:docMk/>
            <pc:sldMk cId="150785862" sldId="327"/>
            <ac:cxnSpMk id="35" creationId="{5FD4A95B-CB27-4B04-80ED-6B8B563C9066}"/>
          </ac:cxnSpMkLst>
        </pc:cxnChg>
        <pc:cxnChg chg="add del">
          <ac:chgData name="Meng-Ling Tseng" userId="S::mtseng2018@student.hult.edu::c458b0af-d8d6-44b3-b49d-70d9db3ee896" providerId="AD" clId="Web-{83B4FF5F-C51D-4A5C-E86C-4790148D8814}" dt="2019-11-05T20:40:48.168" v="3996"/>
          <ac:cxnSpMkLst>
            <pc:docMk/>
            <pc:sldMk cId="150785862" sldId="327"/>
            <ac:cxnSpMk id="36" creationId="{BD2924BB-3BCB-4186-8F8E-8C7B471324D8}"/>
          </ac:cxnSpMkLst>
        </pc:cxnChg>
      </pc:sldChg>
      <pc:sldChg chg="addSp delSp modSp ord modNotes">
        <pc:chgData name="Meng-Ling Tseng" userId="S::mtseng2018@student.hult.edu::c458b0af-d8d6-44b3-b49d-70d9db3ee896" providerId="AD" clId="Web-{83B4FF5F-C51D-4A5C-E86C-4790148D8814}" dt="2019-11-05T23:24:23.465" v="5519" actId="1076"/>
        <pc:sldMkLst>
          <pc:docMk/>
          <pc:sldMk cId="611753257" sldId="332"/>
        </pc:sldMkLst>
        <pc:spChg chg="add">
          <ac:chgData name="Meng-Ling Tseng" userId="S::mtseng2018@student.hult.edu::c458b0af-d8d6-44b3-b49d-70d9db3ee896" providerId="AD" clId="Web-{83B4FF5F-C51D-4A5C-E86C-4790148D8814}" dt="2019-11-05T16:35:38.266" v="1362"/>
          <ac:spMkLst>
            <pc:docMk/>
            <pc:sldMk cId="611753257" sldId="332"/>
            <ac:spMk id="3" creationId="{066ECB6E-5B77-4187-88D9-BDB02E9C7AE8}"/>
          </ac:spMkLst>
        </pc:spChg>
        <pc:spChg chg="add del mod">
          <ac:chgData name="Meng-Ling Tseng" userId="S::mtseng2018@student.hult.edu::c458b0af-d8d6-44b3-b49d-70d9db3ee896" providerId="AD" clId="Web-{83B4FF5F-C51D-4A5C-E86C-4790148D8814}" dt="2019-11-05T14:26:44.284" v="154"/>
          <ac:spMkLst>
            <pc:docMk/>
            <pc:sldMk cId="611753257" sldId="332"/>
            <ac:spMk id="3" creationId="{2F83418A-147A-423D-AB9E-C1178E453714}"/>
          </ac:spMkLst>
        </pc:spChg>
        <pc:spChg chg="del mod">
          <ac:chgData name="Meng-Ling Tseng" userId="S::mtseng2018@student.hult.edu::c458b0af-d8d6-44b3-b49d-70d9db3ee896" providerId="AD" clId="Web-{83B4FF5F-C51D-4A5C-E86C-4790148D8814}" dt="2019-11-05T16:35:37.078" v="1361"/>
          <ac:spMkLst>
            <pc:docMk/>
            <pc:sldMk cId="611753257" sldId="332"/>
            <ac:spMk id="5" creationId="{5A925778-A928-4AD3-A32F-6579CFA4ECAE}"/>
          </ac:spMkLst>
        </pc:spChg>
        <pc:spChg chg="add del mod">
          <ac:chgData name="Meng-Ling Tseng" userId="S::mtseng2018@student.hult.edu::c458b0af-d8d6-44b3-b49d-70d9db3ee896" providerId="AD" clId="Web-{83B4FF5F-C51D-4A5C-E86C-4790148D8814}" dt="2019-11-05T20:36:33.078" v="3909"/>
          <ac:spMkLst>
            <pc:docMk/>
            <pc:sldMk cId="611753257" sldId="332"/>
            <ac:spMk id="7" creationId="{4C02C15F-D587-42F7-80FE-E47BDE4AB007}"/>
          </ac:spMkLst>
        </pc:spChg>
        <pc:spChg chg="add mod">
          <ac:chgData name="Meng-Ling Tseng" userId="S::mtseng2018@student.hult.edu::c458b0af-d8d6-44b3-b49d-70d9db3ee896" providerId="AD" clId="Web-{83B4FF5F-C51D-4A5C-E86C-4790148D8814}" dt="2019-11-05T19:35:10.988" v="3421" actId="1076"/>
          <ac:spMkLst>
            <pc:docMk/>
            <pc:sldMk cId="611753257" sldId="332"/>
            <ac:spMk id="10" creationId="{8757A2E0-811C-4E7C-B230-B1A4DA7302FB}"/>
          </ac:spMkLst>
        </pc:spChg>
        <pc:spChg chg="add mod">
          <ac:chgData name="Meng-Ling Tseng" userId="S::mtseng2018@student.hult.edu::c458b0af-d8d6-44b3-b49d-70d9db3ee896" providerId="AD" clId="Web-{83B4FF5F-C51D-4A5C-E86C-4790148D8814}" dt="2019-11-05T23:24:23.465" v="5518" actId="1076"/>
          <ac:spMkLst>
            <pc:docMk/>
            <pc:sldMk cId="611753257" sldId="332"/>
            <ac:spMk id="23" creationId="{2196823E-B653-4EFE-80C2-A0BE75F14799}"/>
          </ac:spMkLst>
        </pc:spChg>
        <pc:spChg chg="add mod">
          <ac:chgData name="Meng-Ling Tseng" userId="S::mtseng2018@student.hult.edu::c458b0af-d8d6-44b3-b49d-70d9db3ee896" providerId="AD" clId="Web-{83B4FF5F-C51D-4A5C-E86C-4790148D8814}" dt="2019-11-05T22:52:48.772" v="5364" actId="20577"/>
          <ac:spMkLst>
            <pc:docMk/>
            <pc:sldMk cId="611753257" sldId="332"/>
            <ac:spMk id="24" creationId="{0D99A7B6-C423-44A9-A386-7FB87858A078}"/>
          </ac:spMkLst>
        </pc:spChg>
        <pc:spChg chg="add mod">
          <ac:chgData name="Meng-Ling Tseng" userId="S::mtseng2018@student.hult.edu::c458b0af-d8d6-44b3-b49d-70d9db3ee896" providerId="AD" clId="Web-{83B4FF5F-C51D-4A5C-E86C-4790148D8814}" dt="2019-11-05T23:24:14.934" v="5516" actId="1076"/>
          <ac:spMkLst>
            <pc:docMk/>
            <pc:sldMk cId="611753257" sldId="332"/>
            <ac:spMk id="25" creationId="{7BA7E842-CA33-4651-A3A9-DF5CFBE38151}"/>
          </ac:spMkLst>
        </pc:spChg>
        <pc:picChg chg="add del mod">
          <ac:chgData name="Meng-Ling Tseng" userId="S::mtseng2018@student.hult.edu::c458b0af-d8d6-44b3-b49d-70d9db3ee896" providerId="AD" clId="Web-{83B4FF5F-C51D-4A5C-E86C-4790148D8814}" dt="2019-11-05T20:47:38.474" v="4123"/>
          <ac:picMkLst>
            <pc:docMk/>
            <pc:sldMk cId="611753257" sldId="332"/>
            <ac:picMk id="2" creationId="{E55FA289-D97F-47C8-A743-95E03E2D6F0D}"/>
          </ac:picMkLst>
        </pc:picChg>
        <pc:picChg chg="add del">
          <ac:chgData name="Meng-Ling Tseng" userId="S::mtseng2018@student.hult.edu::c458b0af-d8d6-44b3-b49d-70d9db3ee896" providerId="AD" clId="Web-{83B4FF5F-C51D-4A5C-E86C-4790148D8814}" dt="2019-11-05T13:25:55.459" v="92"/>
          <ac:picMkLst>
            <pc:docMk/>
            <pc:sldMk cId="611753257" sldId="332"/>
            <ac:picMk id="4" creationId="{AECA3CB7-7556-4A40-B8E6-39956E2463D7}"/>
          </ac:picMkLst>
        </pc:picChg>
        <pc:picChg chg="add del mod">
          <ac:chgData name="Meng-Ling Tseng" userId="S::mtseng2018@student.hult.edu::c458b0af-d8d6-44b3-b49d-70d9db3ee896" providerId="AD" clId="Web-{83B4FF5F-C51D-4A5C-E86C-4790148D8814}" dt="2019-11-05T20:30:08.740" v="3757"/>
          <ac:picMkLst>
            <pc:docMk/>
            <pc:sldMk cId="611753257" sldId="332"/>
            <ac:picMk id="4" creationId="{EAE9098E-8EFE-4387-9D20-075114CC1AA9}"/>
          </ac:picMkLst>
        </pc:picChg>
        <pc:picChg chg="add del mod">
          <ac:chgData name="Meng-Ling Tseng" userId="S::mtseng2018@student.hult.edu::c458b0af-d8d6-44b3-b49d-70d9db3ee896" providerId="AD" clId="Web-{83B4FF5F-C51D-4A5C-E86C-4790148D8814}" dt="2019-11-05T20:48:34.379" v="4140"/>
          <ac:picMkLst>
            <pc:docMk/>
            <pc:sldMk cId="611753257" sldId="332"/>
            <ac:picMk id="6" creationId="{666570DF-AD0E-442C-A2C4-C5E35DBF98A4}"/>
          </ac:picMkLst>
        </pc:picChg>
        <pc:picChg chg="add del mod">
          <ac:chgData name="Meng-Ling Tseng" userId="S::mtseng2018@student.hult.edu::c458b0af-d8d6-44b3-b49d-70d9db3ee896" providerId="AD" clId="Web-{83B4FF5F-C51D-4A5C-E86C-4790148D8814}" dt="2019-11-05T19:26:43.194" v="3347"/>
          <ac:picMkLst>
            <pc:docMk/>
            <pc:sldMk cId="611753257" sldId="332"/>
            <ac:picMk id="8" creationId="{F5A5A361-91B3-4DD2-B52A-CA7332EB6ADB}"/>
          </ac:picMkLst>
        </pc:picChg>
        <pc:picChg chg="add del mod">
          <ac:chgData name="Meng-Ling Tseng" userId="S::mtseng2018@student.hult.edu::c458b0af-d8d6-44b3-b49d-70d9db3ee896" providerId="AD" clId="Web-{83B4FF5F-C51D-4A5C-E86C-4790148D8814}" dt="2019-11-05T20:48:07.770" v="4134"/>
          <ac:picMkLst>
            <pc:docMk/>
            <pc:sldMk cId="611753257" sldId="332"/>
            <ac:picMk id="11" creationId="{7E138C62-0030-4B41-BB75-0A5B46CE5332}"/>
          </ac:picMkLst>
        </pc:picChg>
        <pc:picChg chg="add del mod">
          <ac:chgData name="Meng-Ling Tseng" userId="S::mtseng2018@student.hult.edu::c458b0af-d8d6-44b3-b49d-70d9db3ee896" providerId="AD" clId="Web-{83B4FF5F-C51D-4A5C-E86C-4790148D8814}" dt="2019-11-05T20:47:50.943" v="4129"/>
          <ac:picMkLst>
            <pc:docMk/>
            <pc:sldMk cId="611753257" sldId="332"/>
            <ac:picMk id="13" creationId="{9283EC4A-A03D-410F-B21B-1F950BD1C574}"/>
          </ac:picMkLst>
        </pc:picChg>
        <pc:picChg chg="add del mod">
          <ac:chgData name="Meng-Ling Tseng" userId="S::mtseng2018@student.hult.edu::c458b0af-d8d6-44b3-b49d-70d9db3ee896" providerId="AD" clId="Web-{83B4FF5F-C51D-4A5C-E86C-4790148D8814}" dt="2019-11-05T20:48:59.348" v="4148"/>
          <ac:picMkLst>
            <pc:docMk/>
            <pc:sldMk cId="611753257" sldId="332"/>
            <ac:picMk id="15" creationId="{401E2FE5-11E3-4ACA-B6B2-CA6BC3AC451C}"/>
          </ac:picMkLst>
        </pc:picChg>
        <pc:picChg chg="add del mod">
          <ac:chgData name="Meng-Ling Tseng" userId="S::mtseng2018@student.hult.edu::c458b0af-d8d6-44b3-b49d-70d9db3ee896" providerId="AD" clId="Web-{83B4FF5F-C51D-4A5C-E86C-4790148D8814}" dt="2019-11-05T20:48:48.551" v="4144"/>
          <ac:picMkLst>
            <pc:docMk/>
            <pc:sldMk cId="611753257" sldId="332"/>
            <ac:picMk id="17" creationId="{D280230F-7800-43CF-9A81-0A72E69FE64D}"/>
          </ac:picMkLst>
        </pc:picChg>
        <pc:picChg chg="add del mod">
          <ac:chgData name="Meng-Ling Tseng" userId="S::mtseng2018@student.hult.edu::c458b0af-d8d6-44b3-b49d-70d9db3ee896" providerId="AD" clId="Web-{83B4FF5F-C51D-4A5C-E86C-4790148D8814}" dt="2019-11-05T20:31:28.661" v="3775"/>
          <ac:picMkLst>
            <pc:docMk/>
            <pc:sldMk cId="611753257" sldId="332"/>
            <ac:picMk id="19" creationId="{1B933285-51BC-46E4-8C0B-73238AB74E10}"/>
          </ac:picMkLst>
        </pc:picChg>
        <pc:picChg chg="add del mod">
          <ac:chgData name="Meng-Ling Tseng" userId="S::mtseng2018@student.hult.edu::c458b0af-d8d6-44b3-b49d-70d9db3ee896" providerId="AD" clId="Web-{83B4FF5F-C51D-4A5C-E86C-4790148D8814}" dt="2019-11-05T20:48:15.255" v="4137"/>
          <ac:picMkLst>
            <pc:docMk/>
            <pc:sldMk cId="611753257" sldId="332"/>
            <ac:picMk id="21" creationId="{D0C3F5A6-E4B6-4386-AD9A-9F9CBACD42D7}"/>
          </ac:picMkLst>
        </pc:picChg>
        <pc:picChg chg="add del mod">
          <ac:chgData name="Meng-Ling Tseng" userId="S::mtseng2018@student.hult.edu::c458b0af-d8d6-44b3-b49d-70d9db3ee896" providerId="AD" clId="Web-{83B4FF5F-C51D-4A5C-E86C-4790148D8814}" dt="2019-11-05T20:49:46.035" v="4152"/>
          <ac:picMkLst>
            <pc:docMk/>
            <pc:sldMk cId="611753257" sldId="332"/>
            <ac:picMk id="26" creationId="{806B5BDC-3478-43FF-A584-7FBD922964FA}"/>
          </ac:picMkLst>
        </pc:picChg>
        <pc:picChg chg="add del mod">
          <ac:chgData name="Meng-Ling Tseng" userId="S::mtseng2018@student.hult.edu::c458b0af-d8d6-44b3-b49d-70d9db3ee896" providerId="AD" clId="Web-{83B4FF5F-C51D-4A5C-E86C-4790148D8814}" dt="2019-11-05T20:47:58.536" v="4131"/>
          <ac:picMkLst>
            <pc:docMk/>
            <pc:sldMk cId="611753257" sldId="332"/>
            <ac:picMk id="28" creationId="{47E702BA-8A21-47ED-B749-66F265929B5B}"/>
          </ac:picMkLst>
        </pc:picChg>
        <pc:picChg chg="add del mod">
          <ac:chgData name="Meng-Ling Tseng" userId="S::mtseng2018@student.hult.edu::c458b0af-d8d6-44b3-b49d-70d9db3ee896" providerId="AD" clId="Web-{83B4FF5F-C51D-4A5C-E86C-4790148D8814}" dt="2019-11-05T20:49:56.941" v="4157"/>
          <ac:picMkLst>
            <pc:docMk/>
            <pc:sldMk cId="611753257" sldId="332"/>
            <ac:picMk id="30" creationId="{52C5A1E8-A3FF-4E69-B0E9-510DED10A648}"/>
          </ac:picMkLst>
        </pc:picChg>
        <pc:picChg chg="add del mod">
          <ac:chgData name="Meng-Ling Tseng" userId="S::mtseng2018@student.hult.edu::c458b0af-d8d6-44b3-b49d-70d9db3ee896" providerId="AD" clId="Web-{83B4FF5F-C51D-4A5C-E86C-4790148D8814}" dt="2019-11-05T20:50:00.112" v="4158"/>
          <ac:picMkLst>
            <pc:docMk/>
            <pc:sldMk cId="611753257" sldId="332"/>
            <ac:picMk id="32" creationId="{4BC2DA2E-940D-42BB-962B-6BAC68A251B2}"/>
          </ac:picMkLst>
        </pc:picChg>
        <pc:picChg chg="add del mod">
          <ac:chgData name="Meng-Ling Tseng" userId="S::mtseng2018@student.hult.edu::c458b0af-d8d6-44b3-b49d-70d9db3ee896" providerId="AD" clId="Web-{83B4FF5F-C51D-4A5C-E86C-4790148D8814}" dt="2019-11-05T20:50:01.206" v="4159"/>
          <ac:picMkLst>
            <pc:docMk/>
            <pc:sldMk cId="611753257" sldId="332"/>
            <ac:picMk id="34" creationId="{B633E743-59F9-4D39-B871-244B285924D2}"/>
          </ac:picMkLst>
        </pc:picChg>
        <pc:picChg chg="add del mod">
          <ac:chgData name="Meng-Ling Tseng" userId="S::mtseng2018@student.hult.edu::c458b0af-d8d6-44b3-b49d-70d9db3ee896" providerId="AD" clId="Web-{83B4FF5F-C51D-4A5C-E86C-4790148D8814}" dt="2019-11-05T20:50:02.503" v="4160"/>
          <ac:picMkLst>
            <pc:docMk/>
            <pc:sldMk cId="611753257" sldId="332"/>
            <ac:picMk id="36" creationId="{A2950961-F720-4EEA-8B95-1D6C7B3B83AF}"/>
          </ac:picMkLst>
        </pc:picChg>
        <pc:picChg chg="add del mod">
          <ac:chgData name="Meng-Ling Tseng" userId="S::mtseng2018@student.hult.edu::c458b0af-d8d6-44b3-b49d-70d9db3ee896" providerId="AD" clId="Web-{83B4FF5F-C51D-4A5C-E86C-4790148D8814}" dt="2019-11-05T20:50:03.487" v="4161"/>
          <ac:picMkLst>
            <pc:docMk/>
            <pc:sldMk cId="611753257" sldId="332"/>
            <ac:picMk id="38" creationId="{935D8A90-3289-4BF0-931D-041C93876ECD}"/>
          </ac:picMkLst>
        </pc:picChg>
        <pc:picChg chg="add del mod">
          <ac:chgData name="Meng-Ling Tseng" userId="S::mtseng2018@student.hult.edu::c458b0af-d8d6-44b3-b49d-70d9db3ee896" providerId="AD" clId="Web-{83B4FF5F-C51D-4A5C-E86C-4790148D8814}" dt="2019-11-05T20:50:04.862" v="4162"/>
          <ac:picMkLst>
            <pc:docMk/>
            <pc:sldMk cId="611753257" sldId="332"/>
            <ac:picMk id="40" creationId="{02E454F5-C494-4829-BAF9-154370AE0E8C}"/>
          </ac:picMkLst>
        </pc:picChg>
        <pc:picChg chg="add mod">
          <ac:chgData name="Meng-Ling Tseng" userId="S::mtseng2018@student.hult.edu::c458b0af-d8d6-44b3-b49d-70d9db3ee896" providerId="AD" clId="Web-{83B4FF5F-C51D-4A5C-E86C-4790148D8814}" dt="2019-11-05T22:43:35.210" v="5230" actId="14100"/>
          <ac:picMkLst>
            <pc:docMk/>
            <pc:sldMk cId="611753257" sldId="332"/>
            <ac:picMk id="42" creationId="{4EA1CAB2-2B0D-4562-827B-09A56D3686BF}"/>
          </ac:picMkLst>
        </pc:picChg>
        <pc:picChg chg="add del mod">
          <ac:chgData name="Meng-Ling Tseng" userId="S::mtseng2018@student.hult.edu::c458b0af-d8d6-44b3-b49d-70d9db3ee896" providerId="AD" clId="Web-{83B4FF5F-C51D-4A5C-E86C-4790148D8814}" dt="2019-11-05T20:50:57.752" v="4164"/>
          <ac:picMkLst>
            <pc:docMk/>
            <pc:sldMk cId="611753257" sldId="332"/>
            <ac:picMk id="44" creationId="{B4E20596-1711-4FBE-A938-5D1EB00430BB}"/>
          </ac:picMkLst>
        </pc:picChg>
        <pc:picChg chg="add mod">
          <ac:chgData name="Meng-Ling Tseng" userId="S::mtseng2018@student.hult.edu::c458b0af-d8d6-44b3-b49d-70d9db3ee896" providerId="AD" clId="Web-{83B4FF5F-C51D-4A5C-E86C-4790148D8814}" dt="2019-11-05T23:24:23.465" v="5519" actId="1076"/>
          <ac:picMkLst>
            <pc:docMk/>
            <pc:sldMk cId="611753257" sldId="332"/>
            <ac:picMk id="46" creationId="{9C3F81C7-CF79-4CFC-A564-235C31D6CFFD}"/>
          </ac:picMkLst>
        </pc:picChg>
        <pc:picChg chg="add mod">
          <ac:chgData name="Meng-Ling Tseng" userId="S::mtseng2018@student.hult.edu::c458b0af-d8d6-44b3-b49d-70d9db3ee896" providerId="AD" clId="Web-{83B4FF5F-C51D-4A5C-E86C-4790148D8814}" dt="2019-11-05T23:24:14.950" v="5517" actId="1076"/>
          <ac:picMkLst>
            <pc:docMk/>
            <pc:sldMk cId="611753257" sldId="332"/>
            <ac:picMk id="48" creationId="{08AB1099-399E-4B07-BA73-BC1CC411D338}"/>
          </ac:picMkLst>
        </pc:picChg>
        <pc:picChg chg="add mod">
          <ac:chgData name="Meng-Ling Tseng" userId="S::mtseng2018@student.hult.edu::c458b0af-d8d6-44b3-b49d-70d9db3ee896" providerId="AD" clId="Web-{83B4FF5F-C51D-4A5C-E86C-4790148D8814}" dt="2019-11-05T22:44:11.305" v="5239" actId="1076"/>
          <ac:picMkLst>
            <pc:docMk/>
            <pc:sldMk cId="611753257" sldId="332"/>
            <ac:picMk id="50" creationId="{ADDE24EC-5ABE-4621-AD6A-5B63963A38A6}"/>
          </ac:picMkLst>
        </pc:picChg>
        <pc:picChg chg="add del mod">
          <ac:chgData name="Meng-Ling Tseng" userId="S::mtseng2018@student.hult.edu::c458b0af-d8d6-44b3-b49d-70d9db3ee896" providerId="AD" clId="Web-{83B4FF5F-C51D-4A5C-E86C-4790148D8814}" dt="2019-11-05T22:42:52.663" v="5195"/>
          <ac:picMkLst>
            <pc:docMk/>
            <pc:sldMk cId="611753257" sldId="332"/>
            <ac:picMk id="52" creationId="{2BE5ABD1-6C96-4AD6-B377-032869764F7F}"/>
          </ac:picMkLst>
        </pc:picChg>
        <pc:picChg chg="add del mod">
          <ac:chgData name="Meng-Ling Tseng" userId="S::mtseng2018@student.hult.edu::c458b0af-d8d6-44b3-b49d-70d9db3ee896" providerId="AD" clId="Web-{83B4FF5F-C51D-4A5C-E86C-4790148D8814}" dt="2019-11-05T22:42:54.070" v="5196"/>
          <ac:picMkLst>
            <pc:docMk/>
            <pc:sldMk cId="611753257" sldId="332"/>
            <ac:picMk id="54" creationId="{EC11F19C-028C-4736-8C5D-4F9947F3001E}"/>
          </ac:picMkLst>
        </pc:picChg>
        <pc:picChg chg="add del mod">
          <ac:chgData name="Meng-Ling Tseng" userId="S::mtseng2018@student.hult.edu::c458b0af-d8d6-44b3-b49d-70d9db3ee896" providerId="AD" clId="Web-{83B4FF5F-C51D-4A5C-E86C-4790148D8814}" dt="2019-11-05T22:42:55.148" v="5197"/>
          <ac:picMkLst>
            <pc:docMk/>
            <pc:sldMk cId="611753257" sldId="332"/>
            <ac:picMk id="56" creationId="{CB9D11CE-3349-4122-9BB4-80E7612F926B}"/>
          </ac:picMkLst>
        </pc:picChg>
      </pc:sldChg>
      <pc:sldChg chg="add replId">
        <pc:chgData name="Meng-Ling Tseng" userId="S::mtseng2018@student.hult.edu::c458b0af-d8d6-44b3-b49d-70d9db3ee896" providerId="AD" clId="Web-{83B4FF5F-C51D-4A5C-E86C-4790148D8814}" dt="2019-11-05T21:19:00.210" v="4220"/>
        <pc:sldMkLst>
          <pc:docMk/>
          <pc:sldMk cId="3892957308" sldId="335"/>
        </pc:sldMkLst>
      </pc:sldChg>
      <pc:sldChg chg="modSp">
        <pc:chgData name="Meng-Ling Tseng" userId="S::mtseng2018@student.hult.edu::c458b0af-d8d6-44b3-b49d-70d9db3ee896" providerId="AD" clId="Web-{83B4FF5F-C51D-4A5C-E86C-4790148D8814}" dt="2019-11-05T23:22:31.669" v="5482" actId="20577"/>
        <pc:sldMkLst>
          <pc:docMk/>
          <pc:sldMk cId="3953122724" sldId="340"/>
        </pc:sldMkLst>
        <pc:spChg chg="mod">
          <ac:chgData name="Meng-Ling Tseng" userId="S::mtseng2018@student.hult.edu::c458b0af-d8d6-44b3-b49d-70d9db3ee896" providerId="AD" clId="Web-{83B4FF5F-C51D-4A5C-E86C-4790148D8814}" dt="2019-11-05T23:22:31.669" v="5482" actId="20577"/>
          <ac:spMkLst>
            <pc:docMk/>
            <pc:sldMk cId="3953122724" sldId="340"/>
            <ac:spMk id="3" creationId="{066ECB6E-5B77-4187-88D9-BDB02E9C7AE8}"/>
          </ac:spMkLst>
        </pc:spChg>
      </pc:sldChg>
      <pc:sldChg chg="addSp delSp modSp">
        <pc:chgData name="Meng-Ling Tseng" userId="S::mtseng2018@student.hult.edu::c458b0af-d8d6-44b3-b49d-70d9db3ee896" providerId="AD" clId="Web-{83B4FF5F-C51D-4A5C-E86C-4790148D8814}" dt="2019-11-05T23:14:30.249" v="5439" actId="20577"/>
        <pc:sldMkLst>
          <pc:docMk/>
          <pc:sldMk cId="1157702262" sldId="341"/>
        </pc:sldMkLst>
        <pc:spChg chg="mod">
          <ac:chgData name="Meng-Ling Tseng" userId="S::mtseng2018@student.hult.edu::c458b0af-d8d6-44b3-b49d-70d9db3ee896" providerId="AD" clId="Web-{83B4FF5F-C51D-4A5C-E86C-4790148D8814}" dt="2019-11-05T23:11:18.532" v="5382" actId="1076"/>
          <ac:spMkLst>
            <pc:docMk/>
            <pc:sldMk cId="1157702262" sldId="341"/>
            <ac:spMk id="9" creationId="{811CEFEA-E582-4DB1-B41F-3B7635C69D53}"/>
          </ac:spMkLst>
        </pc:spChg>
        <pc:spChg chg="add del mod">
          <ac:chgData name="Meng-Ling Tseng" userId="S::mtseng2018@student.hult.edu::c458b0af-d8d6-44b3-b49d-70d9db3ee896" providerId="AD" clId="Web-{83B4FF5F-C51D-4A5C-E86C-4790148D8814}" dt="2019-11-05T23:13:44.109" v="5393"/>
          <ac:spMkLst>
            <pc:docMk/>
            <pc:sldMk cId="1157702262" sldId="341"/>
            <ac:spMk id="11" creationId="{328022E6-D4A1-463C-8233-CD51FCE18A66}"/>
          </ac:spMkLst>
        </pc:spChg>
        <pc:spChg chg="mod">
          <ac:chgData name="Meng-Ling Tseng" userId="S::mtseng2018@student.hult.edu::c458b0af-d8d6-44b3-b49d-70d9db3ee896" providerId="AD" clId="Web-{83B4FF5F-C51D-4A5C-E86C-4790148D8814}" dt="2019-11-05T23:14:30.249" v="5439" actId="20577"/>
          <ac:spMkLst>
            <pc:docMk/>
            <pc:sldMk cId="1157702262" sldId="341"/>
            <ac:spMk id="15" creationId="{7E09B0F5-EA8B-48D1-8E21-072DEAC5B100}"/>
          </ac:spMkLst>
        </pc:spChg>
      </pc:sldChg>
    </pc:docChg>
  </pc:docChgLst>
  <pc:docChgLst>
    <pc:chgData name="Meng-Ling Tseng" userId="S::mtseng2018@student.hult.edu::c458b0af-d8d6-44b3-b49d-70d9db3ee896" providerId="AD" clId="Web-{C4D62F22-9FA8-1934-DD1B-F446D0FD6D4B}"/>
    <pc:docChg chg="modSld">
      <pc:chgData name="Meng-Ling Tseng" userId="S::mtseng2018@student.hult.edu::c458b0af-d8d6-44b3-b49d-70d9db3ee896" providerId="AD" clId="Web-{C4D62F22-9FA8-1934-DD1B-F446D0FD6D4B}" dt="2019-11-05T03:05:48.259" v="139" actId="14100"/>
      <pc:docMkLst>
        <pc:docMk/>
      </pc:docMkLst>
    </pc:docChg>
  </pc:docChgLst>
  <pc:docChgLst>
    <pc:chgData name="Meng-Ling Tseng" userId="S::mtseng2018@student.hult.edu::c458b0af-d8d6-44b3-b49d-70d9db3ee896" providerId="AD" clId="Web-{5F168645-37FC-BEBB-162D-A54AB6D4ECE7}"/>
    <pc:docChg chg="delSld modSld">
      <pc:chgData name="Meng-Ling Tseng" userId="S::mtseng2018@student.hult.edu::c458b0af-d8d6-44b3-b49d-70d9db3ee896" providerId="AD" clId="Web-{5F168645-37FC-BEBB-162D-A54AB6D4ECE7}" dt="2019-11-06T00:19:32.564" v="32" actId="20577"/>
      <pc:docMkLst>
        <pc:docMk/>
      </pc:docMkLst>
      <pc:sldChg chg="modSp">
        <pc:chgData name="Meng-Ling Tseng" userId="S::mtseng2018@student.hult.edu::c458b0af-d8d6-44b3-b49d-70d9db3ee896" providerId="AD" clId="Web-{5F168645-37FC-BEBB-162D-A54AB6D4ECE7}" dt="2019-11-06T00:19:31.563" v="31" actId="20577"/>
        <pc:sldMkLst>
          <pc:docMk/>
          <pc:sldMk cId="611753257" sldId="332"/>
        </pc:sldMkLst>
        <pc:spChg chg="mod">
          <ac:chgData name="Meng-Ling Tseng" userId="S::mtseng2018@student.hult.edu::c458b0af-d8d6-44b3-b49d-70d9db3ee896" providerId="AD" clId="Web-{5F168645-37FC-BEBB-162D-A54AB6D4ECE7}" dt="2019-11-06T00:19:31.563" v="31" actId="20577"/>
          <ac:spMkLst>
            <pc:docMk/>
            <pc:sldMk cId="611753257" sldId="332"/>
            <ac:spMk id="3" creationId="{066ECB6E-5B77-4187-88D9-BDB02E9C7AE8}"/>
          </ac:spMkLst>
        </pc:spChg>
      </pc:sldChg>
      <pc:sldChg chg="addSp delSp modSp">
        <pc:chgData name="Meng-Ling Tseng" userId="S::mtseng2018@student.hult.edu::c458b0af-d8d6-44b3-b49d-70d9db3ee896" providerId="AD" clId="Web-{5F168645-37FC-BEBB-162D-A54AB6D4ECE7}" dt="2019-11-06T00:16:29.012" v="18" actId="1076"/>
        <pc:sldMkLst>
          <pc:docMk/>
          <pc:sldMk cId="1381783837" sldId="343"/>
        </pc:sldMkLst>
        <pc:picChg chg="add del mod">
          <ac:chgData name="Meng-Ling Tseng" userId="S::mtseng2018@student.hult.edu::c458b0af-d8d6-44b3-b49d-70d9db3ee896" providerId="AD" clId="Web-{5F168645-37FC-BEBB-162D-A54AB6D4ECE7}" dt="2019-11-06T00:15:13.558" v="13" actId="1076"/>
          <ac:picMkLst>
            <pc:docMk/>
            <pc:sldMk cId="1381783837" sldId="343"/>
            <ac:picMk id="2" creationId="{25CC1815-7793-4CE4-8FCC-8E23E5457198}"/>
          </ac:picMkLst>
        </pc:picChg>
        <pc:picChg chg="del">
          <ac:chgData name="Meng-Ling Tseng" userId="S::mtseng2018@student.hult.edu::c458b0af-d8d6-44b3-b49d-70d9db3ee896" providerId="AD" clId="Web-{5F168645-37FC-BEBB-162D-A54AB6D4ECE7}" dt="2019-11-06T00:13:58.917" v="0"/>
          <ac:picMkLst>
            <pc:docMk/>
            <pc:sldMk cId="1381783837" sldId="343"/>
            <ac:picMk id="3" creationId="{A75F3D13-160A-4957-AE7C-A8C6C171D2AA}"/>
          </ac:picMkLst>
        </pc:picChg>
        <pc:picChg chg="add del mod">
          <ac:chgData name="Meng-Ling Tseng" userId="S::mtseng2018@student.hult.edu::c458b0af-d8d6-44b3-b49d-70d9db3ee896" providerId="AD" clId="Web-{5F168645-37FC-BEBB-162D-A54AB6D4ECE7}" dt="2019-11-06T00:14:53.480" v="9"/>
          <ac:picMkLst>
            <pc:docMk/>
            <pc:sldMk cId="1381783837" sldId="343"/>
            <ac:picMk id="6" creationId="{868FDA34-83EC-4A89-AF5F-B5D9A3CEB87A}"/>
          </ac:picMkLst>
        </pc:picChg>
        <pc:picChg chg="add mod">
          <ac:chgData name="Meng-Ling Tseng" userId="S::mtseng2018@student.hult.edu::c458b0af-d8d6-44b3-b49d-70d9db3ee896" providerId="AD" clId="Web-{5F168645-37FC-BEBB-162D-A54AB6D4ECE7}" dt="2019-11-06T00:15:20.230" v="14" actId="1076"/>
          <ac:picMkLst>
            <pc:docMk/>
            <pc:sldMk cId="1381783837" sldId="343"/>
            <ac:picMk id="8" creationId="{A5C57540-1D74-46F8-BCDD-63233BCB4D42}"/>
          </ac:picMkLst>
        </pc:picChg>
        <pc:picChg chg="add mod">
          <ac:chgData name="Meng-Ling Tseng" userId="S::mtseng2018@student.hult.edu::c458b0af-d8d6-44b3-b49d-70d9db3ee896" providerId="AD" clId="Web-{5F168645-37FC-BEBB-162D-A54AB6D4ECE7}" dt="2019-11-06T00:16:14.012" v="16" actId="1076"/>
          <ac:picMkLst>
            <pc:docMk/>
            <pc:sldMk cId="1381783837" sldId="343"/>
            <ac:picMk id="10" creationId="{A5085F40-71C7-4D4D-9DD8-1CB85611AF10}"/>
          </ac:picMkLst>
        </pc:picChg>
        <pc:picChg chg="add mod">
          <ac:chgData name="Meng-Ling Tseng" userId="S::mtseng2018@student.hult.edu::c458b0af-d8d6-44b3-b49d-70d9db3ee896" providerId="AD" clId="Web-{5F168645-37FC-BEBB-162D-A54AB6D4ECE7}" dt="2019-11-06T00:16:29.012" v="18" actId="1076"/>
          <ac:picMkLst>
            <pc:docMk/>
            <pc:sldMk cId="1381783837" sldId="343"/>
            <ac:picMk id="12" creationId="{F13D6127-CFFB-4227-9CE7-F7D504DDF20E}"/>
          </ac:picMkLst>
        </pc:picChg>
      </pc:sldChg>
    </pc:docChg>
  </pc:docChgLst>
  <pc:docChgLst>
    <pc:chgData name="Meng-Ling Tseng" userId="S::mtseng2018@student.hult.edu::c458b0af-d8d6-44b3-b49d-70d9db3ee896" providerId="AD" clId="Web-{F2E54C04-E4C2-6EB1-4E14-810DC6070978}"/>
    <pc:docChg chg="modSld">
      <pc:chgData name="Meng-Ling Tseng" userId="S::mtseng2018@student.hult.edu::c458b0af-d8d6-44b3-b49d-70d9db3ee896" providerId="AD" clId="Web-{F2E54C04-E4C2-6EB1-4E14-810DC6070978}" dt="2019-11-06T02:42:57.532" v="147"/>
      <pc:docMkLst>
        <pc:docMk/>
      </pc:docMkLst>
      <pc:sldChg chg="modNotes">
        <pc:chgData name="Meng-Ling Tseng" userId="S::mtseng2018@student.hult.edu::c458b0af-d8d6-44b3-b49d-70d9db3ee896" providerId="AD" clId="Web-{F2E54C04-E4C2-6EB1-4E14-810DC6070978}" dt="2019-11-06T00:44:55.062" v="13"/>
        <pc:sldMkLst>
          <pc:docMk/>
          <pc:sldMk cId="611753257" sldId="332"/>
        </pc:sldMkLst>
      </pc:sldChg>
      <pc:sldChg chg="modNotes">
        <pc:chgData name="Meng-Ling Tseng" userId="S::mtseng2018@student.hult.edu::c458b0af-d8d6-44b3-b49d-70d9db3ee896" providerId="AD" clId="Web-{F2E54C04-E4C2-6EB1-4E14-810DC6070978}" dt="2019-11-06T02:42:57.532" v="147"/>
        <pc:sldMkLst>
          <pc:docMk/>
          <pc:sldMk cId="650590667" sldId="338"/>
        </pc:sldMkLst>
      </pc:sldChg>
      <pc:sldChg chg="modNotes">
        <pc:chgData name="Meng-Ling Tseng" userId="S::mtseng2018@student.hult.edu::c458b0af-d8d6-44b3-b49d-70d9db3ee896" providerId="AD" clId="Web-{F2E54C04-E4C2-6EB1-4E14-810DC6070978}" dt="2019-11-06T00:42:48.639" v="6"/>
        <pc:sldMkLst>
          <pc:docMk/>
          <pc:sldMk cId="1381783837" sldId="343"/>
        </pc:sldMkLst>
      </pc:sldChg>
    </pc:docChg>
  </pc:docChgLst>
  <pc:docChgLst>
    <pc:chgData name="German Andres Zamora Moreno" userId="929e6361-2728-45cc-b20d-b3d3abc63b2e" providerId="ADAL" clId="{748CD50F-15D6-44AB-83A5-16B899298C7C}"/>
    <pc:docChg chg="undo custSel mod addSld delSld modSld sldOrd modMainMaster">
      <pc:chgData name="German Andres Zamora Moreno" userId="929e6361-2728-45cc-b20d-b3d3abc63b2e" providerId="ADAL" clId="{748CD50F-15D6-44AB-83A5-16B899298C7C}" dt="2019-11-06T00:24:08.078" v="4465" actId="1038"/>
      <pc:docMkLst>
        <pc:docMk/>
      </pc:docMkLst>
      <pc:sldChg chg="addSp delSp">
        <pc:chgData name="German Andres Zamora Moreno" userId="929e6361-2728-45cc-b20d-b3d3abc63b2e" providerId="ADAL" clId="{748CD50F-15D6-44AB-83A5-16B899298C7C}" dt="2019-11-05T23:09:26.889" v="4159"/>
        <pc:sldMkLst>
          <pc:docMk/>
          <pc:sldMk cId="2645337819" sldId="259"/>
        </pc:sldMkLst>
        <pc:spChg chg="del">
          <ac:chgData name="German Andres Zamora Moreno" userId="929e6361-2728-45cc-b20d-b3d3abc63b2e" providerId="ADAL" clId="{748CD50F-15D6-44AB-83A5-16B899298C7C}" dt="2019-11-05T23:09:26.081" v="4158" actId="478"/>
          <ac:spMkLst>
            <pc:docMk/>
            <pc:sldMk cId="2645337819" sldId="259"/>
            <ac:spMk id="8" creationId="{A092104F-AF48-6C4A-B3E0-D9D26D05F6DE}"/>
          </ac:spMkLst>
        </pc:spChg>
        <pc:spChg chg="add">
          <ac:chgData name="German Andres Zamora Moreno" userId="929e6361-2728-45cc-b20d-b3d3abc63b2e" providerId="ADAL" clId="{748CD50F-15D6-44AB-83A5-16B899298C7C}" dt="2019-11-05T23:09:26.889" v="4159"/>
          <ac:spMkLst>
            <pc:docMk/>
            <pc:sldMk cId="2645337819" sldId="259"/>
            <ac:spMk id="9" creationId="{29FF5304-C6B5-4B1B-9E1D-16273BD90D70}"/>
          </ac:spMkLst>
        </pc:spChg>
      </pc:sldChg>
      <pc:sldChg chg="addSp delSp modSp">
        <pc:chgData name="German Andres Zamora Moreno" userId="929e6361-2728-45cc-b20d-b3d3abc63b2e" providerId="ADAL" clId="{748CD50F-15D6-44AB-83A5-16B899298C7C}" dt="2019-11-06T00:24:08.078" v="4465" actId="1038"/>
        <pc:sldMkLst>
          <pc:docMk/>
          <pc:sldMk cId="2574573697" sldId="262"/>
        </pc:sldMkLst>
        <pc:spChg chg="del">
          <ac:chgData name="German Andres Zamora Moreno" userId="929e6361-2728-45cc-b20d-b3d3abc63b2e" providerId="ADAL" clId="{748CD50F-15D6-44AB-83A5-16B899298C7C}" dt="2019-11-05T23:07:15.661" v="4083" actId="478"/>
          <ac:spMkLst>
            <pc:docMk/>
            <pc:sldMk cId="2574573697" sldId="262"/>
            <ac:spMk id="14" creationId="{D623013D-6BC8-B842-A7CC-D35D4DFC6F19}"/>
          </ac:spMkLst>
        </pc:spChg>
        <pc:spChg chg="add mod">
          <ac:chgData name="German Andres Zamora Moreno" userId="929e6361-2728-45cc-b20d-b3d3abc63b2e" providerId="ADAL" clId="{748CD50F-15D6-44AB-83A5-16B899298C7C}" dt="2019-11-05T23:07:19.998" v="4085" actId="1036"/>
          <ac:spMkLst>
            <pc:docMk/>
            <pc:sldMk cId="2574573697" sldId="262"/>
            <ac:spMk id="15" creationId="{B591D199-FD80-40CD-B85C-6ED576550BF3}"/>
          </ac:spMkLst>
        </pc:spChg>
        <pc:spChg chg="mod">
          <ac:chgData name="German Andres Zamora Moreno" userId="929e6361-2728-45cc-b20d-b3d3abc63b2e" providerId="ADAL" clId="{748CD50F-15D6-44AB-83A5-16B899298C7C}" dt="2019-11-05T23:07:32.733" v="4134" actId="1036"/>
          <ac:spMkLst>
            <pc:docMk/>
            <pc:sldMk cId="2574573697" sldId="262"/>
            <ac:spMk id="16" creationId="{2E712643-80F0-7A42-BDEA-4B646FEDC594}"/>
          </ac:spMkLst>
        </pc:spChg>
        <pc:spChg chg="mod">
          <ac:chgData name="German Andres Zamora Moreno" userId="929e6361-2728-45cc-b20d-b3d3abc63b2e" providerId="ADAL" clId="{748CD50F-15D6-44AB-83A5-16B899298C7C}" dt="2019-11-05T23:07:29.511" v="4118" actId="1036"/>
          <ac:spMkLst>
            <pc:docMk/>
            <pc:sldMk cId="2574573697" sldId="262"/>
            <ac:spMk id="18" creationId="{7AD6B744-BDF1-6E4E-A15C-4D754B0752FC}"/>
          </ac:spMkLst>
        </pc:spChg>
        <pc:spChg chg="mod">
          <ac:chgData name="German Andres Zamora Moreno" userId="929e6361-2728-45cc-b20d-b3d3abc63b2e" providerId="ADAL" clId="{748CD50F-15D6-44AB-83A5-16B899298C7C}" dt="2019-11-05T23:07:24.733" v="4102" actId="1036"/>
          <ac:spMkLst>
            <pc:docMk/>
            <pc:sldMk cId="2574573697" sldId="262"/>
            <ac:spMk id="19" creationId="{947068BD-0CC1-4C4B-9871-5DD804E22072}"/>
          </ac:spMkLst>
        </pc:spChg>
        <pc:picChg chg="mod">
          <ac:chgData name="German Andres Zamora Moreno" userId="929e6361-2728-45cc-b20d-b3d3abc63b2e" providerId="ADAL" clId="{748CD50F-15D6-44AB-83A5-16B899298C7C}" dt="2019-11-06T00:24:08.078" v="4465" actId="1038"/>
          <ac:picMkLst>
            <pc:docMk/>
            <pc:sldMk cId="2574573697" sldId="262"/>
            <ac:picMk id="13" creationId="{1784F6B1-258F-824B-92FB-42BFDB6C615B}"/>
          </ac:picMkLst>
        </pc:picChg>
      </pc:sldChg>
      <pc:sldChg chg="addSp delSp modSp">
        <pc:chgData name="German Andres Zamora Moreno" userId="929e6361-2728-45cc-b20d-b3d3abc63b2e" providerId="ADAL" clId="{748CD50F-15D6-44AB-83A5-16B899298C7C}" dt="2019-11-06T00:21:11.615" v="4460" actId="478"/>
        <pc:sldMkLst>
          <pc:docMk/>
          <pc:sldMk cId="3350155355" sldId="268"/>
        </pc:sldMkLst>
        <pc:spChg chg="mod">
          <ac:chgData name="German Andres Zamora Moreno" userId="929e6361-2728-45cc-b20d-b3d3abc63b2e" providerId="ADAL" clId="{748CD50F-15D6-44AB-83A5-16B899298C7C}" dt="2019-11-06T00:21:06.819" v="4459" actId="20577"/>
          <ac:spMkLst>
            <pc:docMk/>
            <pc:sldMk cId="3350155355" sldId="268"/>
            <ac:spMk id="2" creationId="{F3679DA6-257C-4C71-957C-FE75B196336D}"/>
          </ac:spMkLst>
        </pc:spChg>
        <pc:spChg chg="mod">
          <ac:chgData name="German Andres Zamora Moreno" userId="929e6361-2728-45cc-b20d-b3d3abc63b2e" providerId="ADAL" clId="{748CD50F-15D6-44AB-83A5-16B899298C7C}" dt="2019-11-04T20:09:36.758" v="714" actId="2711"/>
          <ac:spMkLst>
            <pc:docMk/>
            <pc:sldMk cId="3350155355" sldId="268"/>
            <ac:spMk id="3" creationId="{BA9CDFB5-1490-F741-B645-BCD4742832EA}"/>
          </ac:spMkLst>
        </pc:spChg>
        <pc:spChg chg="mod">
          <ac:chgData name="German Andres Zamora Moreno" userId="929e6361-2728-45cc-b20d-b3d3abc63b2e" providerId="ADAL" clId="{748CD50F-15D6-44AB-83A5-16B899298C7C}" dt="2019-11-04T20:10:34.582" v="719" actId="2711"/>
          <ac:spMkLst>
            <pc:docMk/>
            <pc:sldMk cId="3350155355" sldId="268"/>
            <ac:spMk id="5" creationId="{1CE67BF4-18BF-42B9-A9AC-9ED6902725C0}"/>
          </ac:spMkLst>
        </pc:spChg>
        <pc:spChg chg="mod">
          <ac:chgData name="German Andres Zamora Moreno" userId="929e6361-2728-45cc-b20d-b3d3abc63b2e" providerId="ADAL" clId="{748CD50F-15D6-44AB-83A5-16B899298C7C}" dt="2019-11-04T20:10:34.582" v="719" actId="2711"/>
          <ac:spMkLst>
            <pc:docMk/>
            <pc:sldMk cId="3350155355" sldId="268"/>
            <ac:spMk id="6" creationId="{3AAF98CC-AED8-4519-B5E2-7FD27A874EA8}"/>
          </ac:spMkLst>
        </pc:spChg>
        <pc:spChg chg="mod">
          <ac:chgData name="German Andres Zamora Moreno" userId="929e6361-2728-45cc-b20d-b3d3abc63b2e" providerId="ADAL" clId="{748CD50F-15D6-44AB-83A5-16B899298C7C}" dt="2019-11-04T20:10:34.582" v="719" actId="2711"/>
          <ac:spMkLst>
            <pc:docMk/>
            <pc:sldMk cId="3350155355" sldId="268"/>
            <ac:spMk id="7" creationId="{F5444F14-EF74-4F75-8FF0-541449AF2F3D}"/>
          </ac:spMkLst>
        </pc:spChg>
        <pc:spChg chg="mod">
          <ac:chgData name="German Andres Zamora Moreno" userId="929e6361-2728-45cc-b20d-b3d3abc63b2e" providerId="ADAL" clId="{748CD50F-15D6-44AB-83A5-16B899298C7C}" dt="2019-11-04T20:10:34.582" v="719" actId="2711"/>
          <ac:spMkLst>
            <pc:docMk/>
            <pc:sldMk cId="3350155355" sldId="268"/>
            <ac:spMk id="8" creationId="{FF46DAB0-F27A-4CB0-81F3-D56AADD5C5A4}"/>
          </ac:spMkLst>
        </pc:spChg>
        <pc:spChg chg="del">
          <ac:chgData name="German Andres Zamora Moreno" userId="929e6361-2728-45cc-b20d-b3d3abc63b2e" providerId="ADAL" clId="{748CD50F-15D6-44AB-83A5-16B899298C7C}" dt="2019-11-06T00:20:09.946" v="4449" actId="478"/>
          <ac:spMkLst>
            <pc:docMk/>
            <pc:sldMk cId="3350155355" sldId="268"/>
            <ac:spMk id="9" creationId="{944FE479-A7F2-4F6D-9EFE-3E003A6A4044}"/>
          </ac:spMkLst>
        </pc:spChg>
        <pc:spChg chg="del mod">
          <ac:chgData name="German Andres Zamora Moreno" userId="929e6361-2728-45cc-b20d-b3d3abc63b2e" providerId="ADAL" clId="{748CD50F-15D6-44AB-83A5-16B899298C7C}" dt="2019-11-04T20:13:26.388" v="848" actId="478"/>
          <ac:spMkLst>
            <pc:docMk/>
            <pc:sldMk cId="3350155355" sldId="268"/>
            <ac:spMk id="9" creationId="{BAB10F6B-0F4A-4B84-B9D3-894866E914D8}"/>
          </ac:spMkLst>
        </pc:spChg>
        <pc:spChg chg="mod">
          <ac:chgData name="German Andres Zamora Moreno" userId="929e6361-2728-45cc-b20d-b3d3abc63b2e" providerId="ADAL" clId="{748CD50F-15D6-44AB-83A5-16B899298C7C}" dt="2019-11-04T20:10:34.582" v="719" actId="2711"/>
          <ac:spMkLst>
            <pc:docMk/>
            <pc:sldMk cId="3350155355" sldId="268"/>
            <ac:spMk id="10" creationId="{46A86569-8890-471E-BDCD-24522E3DE733}"/>
          </ac:spMkLst>
        </pc:spChg>
        <pc:spChg chg="mod">
          <ac:chgData name="German Andres Zamora Moreno" userId="929e6361-2728-45cc-b20d-b3d3abc63b2e" providerId="ADAL" clId="{748CD50F-15D6-44AB-83A5-16B899298C7C}" dt="2019-11-04T20:10:34.582" v="719" actId="2711"/>
          <ac:spMkLst>
            <pc:docMk/>
            <pc:sldMk cId="3350155355" sldId="268"/>
            <ac:spMk id="11" creationId="{A74BE3AB-0ECD-4522-9F5B-EAFA17A945F7}"/>
          </ac:spMkLst>
        </pc:spChg>
        <pc:spChg chg="del mod">
          <ac:chgData name="German Andres Zamora Moreno" userId="929e6361-2728-45cc-b20d-b3d3abc63b2e" providerId="ADAL" clId="{748CD50F-15D6-44AB-83A5-16B899298C7C}" dt="2019-11-06T00:21:11.615" v="4460" actId="478"/>
          <ac:spMkLst>
            <pc:docMk/>
            <pc:sldMk cId="3350155355" sldId="268"/>
            <ac:spMk id="12" creationId="{CDA4D533-424B-43E8-8C9E-9E8649CDFCAF}"/>
          </ac:spMkLst>
        </pc:spChg>
        <pc:spChg chg="del mod">
          <ac:chgData name="German Andres Zamora Moreno" userId="929e6361-2728-45cc-b20d-b3d3abc63b2e" providerId="ADAL" clId="{748CD50F-15D6-44AB-83A5-16B899298C7C}" dt="2019-11-04T19:51:40.145" v="559" actId="478"/>
          <ac:spMkLst>
            <pc:docMk/>
            <pc:sldMk cId="3350155355" sldId="268"/>
            <ac:spMk id="14" creationId="{8B6F4966-F091-48FE-A919-F70938804BB8}"/>
          </ac:spMkLst>
        </pc:spChg>
        <pc:spChg chg="del mod">
          <ac:chgData name="German Andres Zamora Moreno" userId="929e6361-2728-45cc-b20d-b3d3abc63b2e" providerId="ADAL" clId="{748CD50F-15D6-44AB-83A5-16B899298C7C}" dt="2019-11-06T00:20:31.029" v="4452" actId="478"/>
          <ac:spMkLst>
            <pc:docMk/>
            <pc:sldMk cId="3350155355" sldId="268"/>
            <ac:spMk id="21" creationId="{8C664233-EC8A-4381-AD2E-52D2DEA718D6}"/>
          </ac:spMkLst>
        </pc:spChg>
        <pc:spChg chg="add del">
          <ac:chgData name="German Andres Zamora Moreno" userId="929e6361-2728-45cc-b20d-b3d3abc63b2e" providerId="ADAL" clId="{748CD50F-15D6-44AB-83A5-16B899298C7C}" dt="2019-11-04T19:51:38.430" v="558"/>
          <ac:spMkLst>
            <pc:docMk/>
            <pc:sldMk cId="3350155355" sldId="268"/>
            <ac:spMk id="28" creationId="{6536530F-0171-4FEF-8CC9-9B62075DD985}"/>
          </ac:spMkLst>
        </pc:spChg>
        <pc:spChg chg="add mod">
          <ac:chgData name="German Andres Zamora Moreno" userId="929e6361-2728-45cc-b20d-b3d3abc63b2e" providerId="ADAL" clId="{748CD50F-15D6-44AB-83A5-16B899298C7C}" dt="2019-11-04T20:10:17.742" v="717" actId="2711"/>
          <ac:spMkLst>
            <pc:docMk/>
            <pc:sldMk cId="3350155355" sldId="268"/>
            <ac:spMk id="29" creationId="{C18AB3D8-470F-49AF-BE7B-2938CE50FBA4}"/>
          </ac:spMkLst>
        </pc:spChg>
        <pc:grpChg chg="mod">
          <ac:chgData name="German Andres Zamora Moreno" userId="929e6361-2728-45cc-b20d-b3d3abc63b2e" providerId="ADAL" clId="{748CD50F-15D6-44AB-83A5-16B899298C7C}" dt="2019-11-06T00:20:42.079" v="4453"/>
          <ac:grpSpMkLst>
            <pc:docMk/>
            <pc:sldMk cId="3350155355" sldId="268"/>
            <ac:grpSpMk id="4" creationId="{4BA45DB7-D880-49F0-8D59-4796C8AE496E}"/>
          </ac:grpSpMkLst>
        </pc:grpChg>
        <pc:picChg chg="add del mod">
          <ac:chgData name="German Andres Zamora Moreno" userId="929e6361-2728-45cc-b20d-b3d3abc63b2e" providerId="ADAL" clId="{748CD50F-15D6-44AB-83A5-16B899298C7C}" dt="2019-11-04T19:39:34.842" v="171"/>
          <ac:picMkLst>
            <pc:docMk/>
            <pc:sldMk cId="3350155355" sldId="268"/>
            <ac:picMk id="21" creationId="{C05D997A-2ABA-4376-9350-08E96DBF1D8C}"/>
          </ac:picMkLst>
        </pc:picChg>
        <pc:picChg chg="del">
          <ac:chgData name="German Andres Zamora Moreno" userId="929e6361-2728-45cc-b20d-b3d3abc63b2e" providerId="ADAL" clId="{748CD50F-15D6-44AB-83A5-16B899298C7C}" dt="2019-11-04T19:40:08.922" v="186" actId="478"/>
          <ac:picMkLst>
            <pc:docMk/>
            <pc:sldMk cId="3350155355" sldId="268"/>
            <ac:picMk id="24" creationId="{5AEC7306-CC3B-D547-857C-495A51F41156}"/>
          </ac:picMkLst>
        </pc:picChg>
        <pc:cxnChg chg="mod">
          <ac:chgData name="German Andres Zamora Moreno" userId="929e6361-2728-45cc-b20d-b3d3abc63b2e" providerId="ADAL" clId="{748CD50F-15D6-44AB-83A5-16B899298C7C}" dt="2019-11-04T19:58:25.083" v="696" actId="1037"/>
          <ac:cxnSpMkLst>
            <pc:docMk/>
            <pc:sldMk cId="3350155355" sldId="268"/>
            <ac:cxnSpMk id="13" creationId="{BC604D3F-DE10-B64C-B468-CBDFCE5DB1C9}"/>
          </ac:cxnSpMkLst>
        </pc:cxnChg>
        <pc:cxnChg chg="mod">
          <ac:chgData name="German Andres Zamora Moreno" userId="929e6361-2728-45cc-b20d-b3d3abc63b2e" providerId="ADAL" clId="{748CD50F-15D6-44AB-83A5-16B899298C7C}" dt="2019-11-04T19:58:25.083" v="696" actId="1037"/>
          <ac:cxnSpMkLst>
            <pc:docMk/>
            <pc:sldMk cId="3350155355" sldId="268"/>
            <ac:cxnSpMk id="16" creationId="{2039C8EC-BD79-EF4E-9CAA-34F815CFFD3B}"/>
          </ac:cxnSpMkLst>
        </pc:cxnChg>
        <pc:cxnChg chg="mod">
          <ac:chgData name="German Andres Zamora Moreno" userId="929e6361-2728-45cc-b20d-b3d3abc63b2e" providerId="ADAL" clId="{748CD50F-15D6-44AB-83A5-16B899298C7C}" dt="2019-11-04T19:58:25.083" v="696" actId="1037"/>
          <ac:cxnSpMkLst>
            <pc:docMk/>
            <pc:sldMk cId="3350155355" sldId="268"/>
            <ac:cxnSpMk id="17" creationId="{02AE68D8-670B-C945-9814-CD28F5887D85}"/>
          </ac:cxnSpMkLst>
        </pc:cxnChg>
        <pc:cxnChg chg="mod">
          <ac:chgData name="German Andres Zamora Moreno" userId="929e6361-2728-45cc-b20d-b3d3abc63b2e" providerId="ADAL" clId="{748CD50F-15D6-44AB-83A5-16B899298C7C}" dt="2019-11-04T19:58:25.083" v="696" actId="1037"/>
          <ac:cxnSpMkLst>
            <pc:docMk/>
            <pc:sldMk cId="3350155355" sldId="268"/>
            <ac:cxnSpMk id="18" creationId="{610085F4-F8DB-A84B-8FA1-C3BF3D8191E2}"/>
          </ac:cxnSpMkLst>
        </pc:cxnChg>
        <pc:cxnChg chg="mod">
          <ac:chgData name="German Andres Zamora Moreno" userId="929e6361-2728-45cc-b20d-b3d3abc63b2e" providerId="ADAL" clId="{748CD50F-15D6-44AB-83A5-16B899298C7C}" dt="2019-11-04T19:58:25.083" v="696" actId="1037"/>
          <ac:cxnSpMkLst>
            <pc:docMk/>
            <pc:sldMk cId="3350155355" sldId="268"/>
            <ac:cxnSpMk id="19" creationId="{9A643D80-2F38-2748-AB89-BF81E89185BE}"/>
          </ac:cxnSpMkLst>
        </pc:cxnChg>
        <pc:cxnChg chg="mod">
          <ac:chgData name="German Andres Zamora Moreno" userId="929e6361-2728-45cc-b20d-b3d3abc63b2e" providerId="ADAL" clId="{748CD50F-15D6-44AB-83A5-16B899298C7C}" dt="2019-11-04T19:58:25.083" v="696" actId="1037"/>
          <ac:cxnSpMkLst>
            <pc:docMk/>
            <pc:sldMk cId="3350155355" sldId="268"/>
            <ac:cxnSpMk id="20" creationId="{719A9BFD-0CCE-1D44-BD05-FBBC52CECCF8}"/>
          </ac:cxnSpMkLst>
        </pc:cxnChg>
      </pc:sldChg>
      <pc:sldChg chg="addSp delSp modSp modAnim">
        <pc:chgData name="German Andres Zamora Moreno" userId="929e6361-2728-45cc-b20d-b3d3abc63b2e" providerId="ADAL" clId="{748CD50F-15D6-44AB-83A5-16B899298C7C}" dt="2019-11-05T23:12:03.673" v="4220" actId="1035"/>
        <pc:sldMkLst>
          <pc:docMk/>
          <pc:sldMk cId="1677155929" sldId="295"/>
        </pc:sldMkLst>
        <pc:spChg chg="del">
          <ac:chgData name="German Andres Zamora Moreno" userId="929e6361-2728-45cc-b20d-b3d3abc63b2e" providerId="ADAL" clId="{748CD50F-15D6-44AB-83A5-16B899298C7C}" dt="2019-11-04T19:52:21.875" v="590" actId="478"/>
          <ac:spMkLst>
            <pc:docMk/>
            <pc:sldMk cId="1677155929" sldId="295"/>
            <ac:spMk id="3" creationId="{C8C3AD5E-5073-4985-81A9-7D545BCC425B}"/>
          </ac:spMkLst>
        </pc:spChg>
        <pc:spChg chg="mod">
          <ac:chgData name="German Andres Zamora Moreno" userId="929e6361-2728-45cc-b20d-b3d3abc63b2e" providerId="ADAL" clId="{748CD50F-15D6-44AB-83A5-16B899298C7C}" dt="2019-11-04T19:58:46.157" v="702" actId="1035"/>
          <ac:spMkLst>
            <pc:docMk/>
            <pc:sldMk cId="1677155929" sldId="295"/>
            <ac:spMk id="5" creationId="{5A925778-A928-4AD3-A32F-6579CFA4ECAE}"/>
          </ac:spMkLst>
        </pc:spChg>
        <pc:spChg chg="del">
          <ac:chgData name="German Andres Zamora Moreno" userId="929e6361-2728-45cc-b20d-b3d3abc63b2e" providerId="ADAL" clId="{748CD50F-15D6-44AB-83A5-16B899298C7C}" dt="2019-11-04T20:23:08.346" v="1017" actId="478"/>
          <ac:spMkLst>
            <pc:docMk/>
            <pc:sldMk cId="1677155929" sldId="295"/>
            <ac:spMk id="6" creationId="{F59E41A6-DD4B-4EFA-AE41-D3E4D0F05679}"/>
          </ac:spMkLst>
        </pc:spChg>
        <pc:spChg chg="del">
          <ac:chgData name="German Andres Zamora Moreno" userId="929e6361-2728-45cc-b20d-b3d3abc63b2e" providerId="ADAL" clId="{748CD50F-15D6-44AB-83A5-16B899298C7C}" dt="2019-11-04T19:52:21.875" v="590" actId="478"/>
          <ac:spMkLst>
            <pc:docMk/>
            <pc:sldMk cId="1677155929" sldId="295"/>
            <ac:spMk id="13" creationId="{22835C14-1AC8-4039-ACD3-8F00FCE8922F}"/>
          </ac:spMkLst>
        </pc:spChg>
        <pc:spChg chg="add mod">
          <ac:chgData name="German Andres Zamora Moreno" userId="929e6361-2728-45cc-b20d-b3d3abc63b2e" providerId="ADAL" clId="{748CD50F-15D6-44AB-83A5-16B899298C7C}" dt="2019-11-04T22:11:55.876" v="2348" actId="1036"/>
          <ac:spMkLst>
            <pc:docMk/>
            <pc:sldMk cId="1677155929" sldId="295"/>
            <ac:spMk id="17" creationId="{CEEA8015-ABAC-4728-A4FE-CD28EAC51545}"/>
          </ac:spMkLst>
        </pc:spChg>
        <pc:spChg chg="add mod">
          <ac:chgData name="German Andres Zamora Moreno" userId="929e6361-2728-45cc-b20d-b3d3abc63b2e" providerId="ADAL" clId="{748CD50F-15D6-44AB-83A5-16B899298C7C}" dt="2019-11-04T20:24:44.652" v="1076" actId="1036"/>
          <ac:spMkLst>
            <pc:docMk/>
            <pc:sldMk cId="1677155929" sldId="295"/>
            <ac:spMk id="19" creationId="{8F68E1BA-AC25-4F57-8048-6C2737707DDF}"/>
          </ac:spMkLst>
        </pc:spChg>
        <pc:spChg chg="add mod">
          <ac:chgData name="German Andres Zamora Moreno" userId="929e6361-2728-45cc-b20d-b3d3abc63b2e" providerId="ADAL" clId="{748CD50F-15D6-44AB-83A5-16B899298C7C}" dt="2019-11-04T20:24:44.652" v="1076" actId="1036"/>
          <ac:spMkLst>
            <pc:docMk/>
            <pc:sldMk cId="1677155929" sldId="295"/>
            <ac:spMk id="20" creationId="{3D585E43-6598-49DF-A638-671A1D4A26CB}"/>
          </ac:spMkLst>
        </pc:spChg>
        <pc:spChg chg="add mod">
          <ac:chgData name="German Andres Zamora Moreno" userId="929e6361-2728-45cc-b20d-b3d3abc63b2e" providerId="ADAL" clId="{748CD50F-15D6-44AB-83A5-16B899298C7C}" dt="2019-11-04T20:24:44.652" v="1076" actId="1036"/>
          <ac:spMkLst>
            <pc:docMk/>
            <pc:sldMk cId="1677155929" sldId="295"/>
            <ac:spMk id="21" creationId="{FC4E3AC3-146D-4106-9A8D-EF31E7831F71}"/>
          </ac:spMkLst>
        </pc:spChg>
        <pc:spChg chg="add mod">
          <ac:chgData name="German Andres Zamora Moreno" userId="929e6361-2728-45cc-b20d-b3d3abc63b2e" providerId="ADAL" clId="{748CD50F-15D6-44AB-83A5-16B899298C7C}" dt="2019-11-04T20:24:44.652" v="1076" actId="1036"/>
          <ac:spMkLst>
            <pc:docMk/>
            <pc:sldMk cId="1677155929" sldId="295"/>
            <ac:spMk id="22" creationId="{6F6ECFEB-D531-4899-8394-33A922B3C8DA}"/>
          </ac:spMkLst>
        </pc:spChg>
        <pc:spChg chg="add mod">
          <ac:chgData name="German Andres Zamora Moreno" userId="929e6361-2728-45cc-b20d-b3d3abc63b2e" providerId="ADAL" clId="{748CD50F-15D6-44AB-83A5-16B899298C7C}" dt="2019-11-04T20:24:44.652" v="1076" actId="1036"/>
          <ac:spMkLst>
            <pc:docMk/>
            <pc:sldMk cId="1677155929" sldId="295"/>
            <ac:spMk id="23" creationId="{1B69FE40-9ABB-4FDE-85BD-153961CC2ACC}"/>
          </ac:spMkLst>
        </pc:spChg>
        <pc:spChg chg="add mod">
          <ac:chgData name="German Andres Zamora Moreno" userId="929e6361-2728-45cc-b20d-b3d3abc63b2e" providerId="ADAL" clId="{748CD50F-15D6-44AB-83A5-16B899298C7C}" dt="2019-11-04T20:24:44.652" v="1076" actId="1036"/>
          <ac:spMkLst>
            <pc:docMk/>
            <pc:sldMk cId="1677155929" sldId="295"/>
            <ac:spMk id="24" creationId="{5633E4FC-180B-4C91-89EC-8F9FA72AE173}"/>
          </ac:spMkLst>
        </pc:spChg>
        <pc:spChg chg="add mod">
          <ac:chgData name="German Andres Zamora Moreno" userId="929e6361-2728-45cc-b20d-b3d3abc63b2e" providerId="ADAL" clId="{748CD50F-15D6-44AB-83A5-16B899298C7C}" dt="2019-11-04T20:24:44.652" v="1076" actId="1036"/>
          <ac:spMkLst>
            <pc:docMk/>
            <pc:sldMk cId="1677155929" sldId="295"/>
            <ac:spMk id="26" creationId="{6057CE2D-65B2-4223-93C6-A5D9B01EB95B}"/>
          </ac:spMkLst>
        </pc:spChg>
        <pc:spChg chg="add mod">
          <ac:chgData name="German Andres Zamora Moreno" userId="929e6361-2728-45cc-b20d-b3d3abc63b2e" providerId="ADAL" clId="{748CD50F-15D6-44AB-83A5-16B899298C7C}" dt="2019-11-04T20:24:44.652" v="1076" actId="1036"/>
          <ac:spMkLst>
            <pc:docMk/>
            <pc:sldMk cId="1677155929" sldId="295"/>
            <ac:spMk id="30" creationId="{4504E2A3-1780-4F29-8B9E-A9CD31AE83DA}"/>
          </ac:spMkLst>
        </pc:spChg>
        <pc:spChg chg="add mod">
          <ac:chgData name="German Andres Zamora Moreno" userId="929e6361-2728-45cc-b20d-b3d3abc63b2e" providerId="ADAL" clId="{748CD50F-15D6-44AB-83A5-16B899298C7C}" dt="2019-11-04T20:24:44.652" v="1076" actId="1036"/>
          <ac:spMkLst>
            <pc:docMk/>
            <pc:sldMk cId="1677155929" sldId="295"/>
            <ac:spMk id="31" creationId="{84FE9DCA-8333-42ED-8F22-8D4897EC69DF}"/>
          </ac:spMkLst>
        </pc:spChg>
        <pc:spChg chg="add mod">
          <ac:chgData name="German Andres Zamora Moreno" userId="929e6361-2728-45cc-b20d-b3d3abc63b2e" providerId="ADAL" clId="{748CD50F-15D6-44AB-83A5-16B899298C7C}" dt="2019-11-04T20:24:44.652" v="1076" actId="1036"/>
          <ac:spMkLst>
            <pc:docMk/>
            <pc:sldMk cId="1677155929" sldId="295"/>
            <ac:spMk id="35" creationId="{6B9145C8-0AEE-4B09-9706-411F213CB8AC}"/>
          </ac:spMkLst>
        </pc:spChg>
        <pc:spChg chg="add mod">
          <ac:chgData name="German Andres Zamora Moreno" userId="929e6361-2728-45cc-b20d-b3d3abc63b2e" providerId="ADAL" clId="{748CD50F-15D6-44AB-83A5-16B899298C7C}" dt="2019-11-04T20:24:44.652" v="1076" actId="1036"/>
          <ac:spMkLst>
            <pc:docMk/>
            <pc:sldMk cId="1677155929" sldId="295"/>
            <ac:spMk id="41" creationId="{48AF75B0-8444-4F9D-81AD-8BDA76E03FEC}"/>
          </ac:spMkLst>
        </pc:spChg>
        <pc:spChg chg="add del mod">
          <ac:chgData name="German Andres Zamora Moreno" userId="929e6361-2728-45cc-b20d-b3d3abc63b2e" providerId="ADAL" clId="{748CD50F-15D6-44AB-83A5-16B899298C7C}" dt="2019-11-04T20:24:57.678" v="1096" actId="478"/>
          <ac:spMkLst>
            <pc:docMk/>
            <pc:sldMk cId="1677155929" sldId="295"/>
            <ac:spMk id="42" creationId="{E25BC70A-5507-4A7C-AABC-075C652A4B0D}"/>
          </ac:spMkLst>
        </pc:spChg>
        <pc:spChg chg="mod">
          <ac:chgData name="German Andres Zamora Moreno" userId="929e6361-2728-45cc-b20d-b3d3abc63b2e" providerId="ADAL" clId="{748CD50F-15D6-44AB-83A5-16B899298C7C}" dt="2019-11-05T23:12:03.673" v="4220" actId="1035"/>
          <ac:spMkLst>
            <pc:docMk/>
            <pc:sldMk cId="1677155929" sldId="295"/>
            <ac:spMk id="43" creationId="{2239902F-1CD7-4114-8FBF-C1C76D6B5D0B}"/>
          </ac:spMkLst>
        </pc:spChg>
        <pc:spChg chg="mod">
          <ac:chgData name="German Andres Zamora Moreno" userId="929e6361-2728-45cc-b20d-b3d3abc63b2e" providerId="ADAL" clId="{748CD50F-15D6-44AB-83A5-16B899298C7C}" dt="2019-11-05T23:12:03.673" v="4220" actId="1035"/>
          <ac:spMkLst>
            <pc:docMk/>
            <pc:sldMk cId="1677155929" sldId="295"/>
            <ac:spMk id="46" creationId="{08CC5B53-FADE-4A42-9D9A-AD1EA5D86629}"/>
          </ac:spMkLst>
        </pc:spChg>
        <pc:spChg chg="mod">
          <ac:chgData name="German Andres Zamora Moreno" userId="929e6361-2728-45cc-b20d-b3d3abc63b2e" providerId="ADAL" clId="{748CD50F-15D6-44AB-83A5-16B899298C7C}" dt="2019-11-05T23:11:57.503" v="4203" actId="1036"/>
          <ac:spMkLst>
            <pc:docMk/>
            <pc:sldMk cId="1677155929" sldId="295"/>
            <ac:spMk id="49" creationId="{8450A952-CDDF-4983-BB09-BDD9EFB4AD2D}"/>
          </ac:spMkLst>
        </pc:spChg>
        <pc:grpChg chg="del">
          <ac:chgData name="German Andres Zamora Moreno" userId="929e6361-2728-45cc-b20d-b3d3abc63b2e" providerId="ADAL" clId="{748CD50F-15D6-44AB-83A5-16B899298C7C}" dt="2019-11-04T19:52:21.875" v="590" actId="478"/>
          <ac:grpSpMkLst>
            <pc:docMk/>
            <pc:sldMk cId="1677155929" sldId="295"/>
            <ac:grpSpMk id="9" creationId="{FA198CEF-5DCB-417A-9EF3-2B261CDBFF80}"/>
          </ac:grpSpMkLst>
        </pc:grpChg>
        <pc:grpChg chg="add mod">
          <ac:chgData name="German Andres Zamora Moreno" userId="929e6361-2728-45cc-b20d-b3d3abc63b2e" providerId="ADAL" clId="{748CD50F-15D6-44AB-83A5-16B899298C7C}" dt="2019-11-04T20:24:44.652" v="1076" actId="1036"/>
          <ac:grpSpMkLst>
            <pc:docMk/>
            <pc:sldMk cId="1677155929" sldId="295"/>
            <ac:grpSpMk id="27" creationId="{89E8795F-6D7E-4B94-856B-8BB867D98AA4}"/>
          </ac:grpSpMkLst>
        </pc:grpChg>
        <pc:grpChg chg="add mod">
          <ac:chgData name="German Andres Zamora Moreno" userId="929e6361-2728-45cc-b20d-b3d3abc63b2e" providerId="ADAL" clId="{748CD50F-15D6-44AB-83A5-16B899298C7C}" dt="2019-11-04T20:24:44.652" v="1076" actId="1036"/>
          <ac:grpSpMkLst>
            <pc:docMk/>
            <pc:sldMk cId="1677155929" sldId="295"/>
            <ac:grpSpMk id="32" creationId="{1D93D6B6-5E4A-40A4-815A-FCCC45F8859D}"/>
          </ac:grpSpMkLst>
        </pc:grpChg>
        <pc:grpChg chg="add mod">
          <ac:chgData name="German Andres Zamora Moreno" userId="929e6361-2728-45cc-b20d-b3d3abc63b2e" providerId="ADAL" clId="{748CD50F-15D6-44AB-83A5-16B899298C7C}" dt="2019-11-04T20:24:44.652" v="1076" actId="1036"/>
          <ac:grpSpMkLst>
            <pc:docMk/>
            <pc:sldMk cId="1677155929" sldId="295"/>
            <ac:grpSpMk id="36" creationId="{41A1FCE9-25F7-4BC7-9212-4270FEAEFC35}"/>
          </ac:grpSpMkLst>
        </pc:grpChg>
        <pc:graphicFrameChg chg="del">
          <ac:chgData name="German Andres Zamora Moreno" userId="929e6361-2728-45cc-b20d-b3d3abc63b2e" providerId="ADAL" clId="{748CD50F-15D6-44AB-83A5-16B899298C7C}" dt="2019-11-04T19:52:21.875" v="590" actId="478"/>
          <ac:graphicFrameMkLst>
            <pc:docMk/>
            <pc:sldMk cId="1677155929" sldId="295"/>
            <ac:graphicFrameMk id="14" creationId="{1B729567-13C7-44D4-BBA4-9E1DD0780F08}"/>
          </ac:graphicFrameMkLst>
        </pc:graphicFrameChg>
        <pc:graphicFrameChg chg="add mod">
          <ac:chgData name="German Andres Zamora Moreno" userId="929e6361-2728-45cc-b20d-b3d3abc63b2e" providerId="ADAL" clId="{748CD50F-15D6-44AB-83A5-16B899298C7C}" dt="2019-11-04T20:24:44.652" v="1076" actId="1036"/>
          <ac:graphicFrameMkLst>
            <pc:docMk/>
            <pc:sldMk cId="1677155929" sldId="295"/>
            <ac:graphicFrameMk id="18" creationId="{1CE0F0A8-7E45-44FA-B61F-894A964698FE}"/>
          </ac:graphicFrameMkLst>
        </pc:graphicFrameChg>
        <pc:picChg chg="del">
          <ac:chgData name="German Andres Zamora Moreno" userId="929e6361-2728-45cc-b20d-b3d3abc63b2e" providerId="ADAL" clId="{748CD50F-15D6-44AB-83A5-16B899298C7C}" dt="2019-11-04T19:52:21.875" v="590" actId="478"/>
          <ac:picMkLst>
            <pc:docMk/>
            <pc:sldMk cId="1677155929" sldId="295"/>
            <ac:picMk id="8" creationId="{D781E3BD-554B-4F37-A8DD-CAAB00264B78}"/>
          </ac:picMkLst>
        </pc:picChg>
        <pc:picChg chg="del">
          <ac:chgData name="German Andres Zamora Moreno" userId="929e6361-2728-45cc-b20d-b3d3abc63b2e" providerId="ADAL" clId="{748CD50F-15D6-44AB-83A5-16B899298C7C}" dt="2019-11-04T19:52:21.875" v="590" actId="478"/>
          <ac:picMkLst>
            <pc:docMk/>
            <pc:sldMk cId="1677155929" sldId="295"/>
            <ac:picMk id="15" creationId="{C567D472-F240-40F1-9DEB-7C8FFBB13EEE}"/>
          </ac:picMkLst>
        </pc:picChg>
        <pc:picChg chg="del">
          <ac:chgData name="German Andres Zamora Moreno" userId="929e6361-2728-45cc-b20d-b3d3abc63b2e" providerId="ADAL" clId="{748CD50F-15D6-44AB-83A5-16B899298C7C}" dt="2019-11-04T19:52:21.875" v="590" actId="478"/>
          <ac:picMkLst>
            <pc:docMk/>
            <pc:sldMk cId="1677155929" sldId="295"/>
            <ac:picMk id="16" creationId="{CC06D695-9D5F-48A8-98CB-42C6273D12F6}"/>
          </ac:picMkLst>
        </pc:picChg>
        <pc:picChg chg="add mod">
          <ac:chgData name="German Andres Zamora Moreno" userId="929e6361-2728-45cc-b20d-b3d3abc63b2e" providerId="ADAL" clId="{748CD50F-15D6-44AB-83A5-16B899298C7C}" dt="2019-11-04T20:24:44.652" v="1076" actId="1036"/>
          <ac:picMkLst>
            <pc:docMk/>
            <pc:sldMk cId="1677155929" sldId="295"/>
            <ac:picMk id="25" creationId="{9C1A38A9-7C01-44C0-86BF-3F8DBC856BF9}"/>
          </ac:picMkLst>
        </pc:picChg>
        <pc:cxnChg chg="add mod">
          <ac:chgData name="German Andres Zamora Moreno" userId="929e6361-2728-45cc-b20d-b3d3abc63b2e" providerId="ADAL" clId="{748CD50F-15D6-44AB-83A5-16B899298C7C}" dt="2019-11-04T20:24:44.652" v="1076" actId="1036"/>
          <ac:cxnSpMkLst>
            <pc:docMk/>
            <pc:sldMk cId="1677155929" sldId="295"/>
            <ac:cxnSpMk id="39" creationId="{4923BCC4-CB8D-4C61-ABEF-564744B08037}"/>
          </ac:cxnSpMkLst>
        </pc:cxnChg>
        <pc:cxnChg chg="add mod">
          <ac:chgData name="German Andres Zamora Moreno" userId="929e6361-2728-45cc-b20d-b3d3abc63b2e" providerId="ADAL" clId="{748CD50F-15D6-44AB-83A5-16B899298C7C}" dt="2019-11-04T20:24:44.652" v="1076" actId="1036"/>
          <ac:cxnSpMkLst>
            <pc:docMk/>
            <pc:sldMk cId="1677155929" sldId="295"/>
            <ac:cxnSpMk id="40" creationId="{C585EC99-4CE6-4DEF-9A22-8BF8C747B961}"/>
          </ac:cxnSpMkLst>
        </pc:cxnChg>
      </pc:sldChg>
      <pc:sldChg chg="addSp delSp modSp add delAnim modAnim">
        <pc:chgData name="German Andres Zamora Moreno" userId="929e6361-2728-45cc-b20d-b3d3abc63b2e" providerId="ADAL" clId="{748CD50F-15D6-44AB-83A5-16B899298C7C}" dt="2019-11-05T23:23:57.185" v="4365" actId="1035"/>
        <pc:sldMkLst>
          <pc:docMk/>
          <pc:sldMk cId="150785862" sldId="327"/>
        </pc:sldMkLst>
        <pc:spChg chg="add mod">
          <ac:chgData name="German Andres Zamora Moreno" userId="929e6361-2728-45cc-b20d-b3d3abc63b2e" providerId="ADAL" clId="{748CD50F-15D6-44AB-83A5-16B899298C7C}" dt="2019-11-04T20:56:55.723" v="2257" actId="20577"/>
          <ac:spMkLst>
            <pc:docMk/>
            <pc:sldMk cId="150785862" sldId="327"/>
            <ac:spMk id="4" creationId="{D77625CB-6C91-47E1-8536-41F65D4B0692}"/>
          </ac:spMkLst>
        </pc:spChg>
        <pc:spChg chg="mod">
          <ac:chgData name="German Andres Zamora Moreno" userId="929e6361-2728-45cc-b20d-b3d3abc63b2e" providerId="ADAL" clId="{748CD50F-15D6-44AB-83A5-16B899298C7C}" dt="2019-11-05T23:23:57.185" v="4365" actId="1035"/>
          <ac:spMkLst>
            <pc:docMk/>
            <pc:sldMk cId="150785862" sldId="327"/>
            <ac:spMk id="4" creationId="{E01355DB-84B3-454B-ABBE-FCF8516144B8}"/>
          </ac:spMkLst>
        </pc:spChg>
        <pc:spChg chg="mod">
          <ac:chgData name="German Andres Zamora Moreno" userId="929e6361-2728-45cc-b20d-b3d3abc63b2e" providerId="ADAL" clId="{748CD50F-15D6-44AB-83A5-16B899298C7C}" dt="2019-11-05T23:23:42.302" v="4357" actId="1035"/>
          <ac:spMkLst>
            <pc:docMk/>
            <pc:sldMk cId="150785862" sldId="327"/>
            <ac:spMk id="5" creationId="{5A925778-A928-4AD3-A32F-6579CFA4ECAE}"/>
          </ac:spMkLst>
        </pc:spChg>
        <pc:spChg chg="del">
          <ac:chgData name="German Andres Zamora Moreno" userId="929e6361-2728-45cc-b20d-b3d3abc63b2e" providerId="ADAL" clId="{748CD50F-15D6-44AB-83A5-16B899298C7C}" dt="2019-11-04T20:23:04.786" v="1016" actId="478"/>
          <ac:spMkLst>
            <pc:docMk/>
            <pc:sldMk cId="150785862" sldId="327"/>
            <ac:spMk id="6" creationId="{F59E41A6-DD4B-4EFA-AE41-D3E4D0F05679}"/>
          </ac:spMkLst>
        </pc:spChg>
        <pc:spChg chg="add del">
          <ac:chgData name="German Andres Zamora Moreno" userId="929e6361-2728-45cc-b20d-b3d3abc63b2e" providerId="ADAL" clId="{748CD50F-15D6-44AB-83A5-16B899298C7C}" dt="2019-11-04T20:21:33.924" v="959" actId="478"/>
          <ac:spMkLst>
            <pc:docMk/>
            <pc:sldMk cId="150785862" sldId="327"/>
            <ac:spMk id="7" creationId="{238D59B9-C114-4D22-92C3-5DCD4146EA81}"/>
          </ac:spMkLst>
        </pc:spChg>
        <pc:spChg chg="add mod">
          <ac:chgData name="German Andres Zamora Moreno" userId="929e6361-2728-45cc-b20d-b3d3abc63b2e" providerId="ADAL" clId="{748CD50F-15D6-44AB-83A5-16B899298C7C}" dt="2019-11-04T20:21:43.636" v="993" actId="1037"/>
          <ac:spMkLst>
            <pc:docMk/>
            <pc:sldMk cId="150785862" sldId="327"/>
            <ac:spMk id="19" creationId="{ABC69534-5393-457B-9BBD-2CB77CEF12E5}"/>
          </ac:spMkLst>
        </pc:spChg>
        <pc:spChg chg="add mod">
          <ac:chgData name="German Andres Zamora Moreno" userId="929e6361-2728-45cc-b20d-b3d3abc63b2e" providerId="ADAL" clId="{748CD50F-15D6-44AB-83A5-16B899298C7C}" dt="2019-11-04T20:21:43.636" v="993" actId="1037"/>
          <ac:spMkLst>
            <pc:docMk/>
            <pc:sldMk cId="150785862" sldId="327"/>
            <ac:spMk id="20" creationId="{8A12EE0E-6136-4A6A-952F-294A83EDEA21}"/>
          </ac:spMkLst>
        </pc:spChg>
        <pc:spChg chg="add mod">
          <ac:chgData name="German Andres Zamora Moreno" userId="929e6361-2728-45cc-b20d-b3d3abc63b2e" providerId="ADAL" clId="{748CD50F-15D6-44AB-83A5-16B899298C7C}" dt="2019-11-04T20:21:43.636" v="993" actId="1037"/>
          <ac:spMkLst>
            <pc:docMk/>
            <pc:sldMk cId="150785862" sldId="327"/>
            <ac:spMk id="21" creationId="{350505EE-D2E8-43A8-9E72-05C3B1609A34}"/>
          </ac:spMkLst>
        </pc:spChg>
        <pc:spChg chg="add mod">
          <ac:chgData name="German Andres Zamora Moreno" userId="929e6361-2728-45cc-b20d-b3d3abc63b2e" providerId="ADAL" clId="{748CD50F-15D6-44AB-83A5-16B899298C7C}" dt="2019-11-04T20:21:43.636" v="993" actId="1037"/>
          <ac:spMkLst>
            <pc:docMk/>
            <pc:sldMk cId="150785862" sldId="327"/>
            <ac:spMk id="24" creationId="{00736661-F0AA-4013-BCED-7342AC038F85}"/>
          </ac:spMkLst>
        </pc:spChg>
        <pc:spChg chg="add mod">
          <ac:chgData name="German Andres Zamora Moreno" userId="929e6361-2728-45cc-b20d-b3d3abc63b2e" providerId="ADAL" clId="{748CD50F-15D6-44AB-83A5-16B899298C7C}" dt="2019-11-04T20:21:43.636" v="993" actId="1037"/>
          <ac:spMkLst>
            <pc:docMk/>
            <pc:sldMk cId="150785862" sldId="327"/>
            <ac:spMk id="30" creationId="{04131D74-3362-4225-BCDF-88937740BD5E}"/>
          </ac:spMkLst>
        </pc:spChg>
        <pc:spChg chg="add mod">
          <ac:chgData name="German Andres Zamora Moreno" userId="929e6361-2728-45cc-b20d-b3d3abc63b2e" providerId="ADAL" clId="{748CD50F-15D6-44AB-83A5-16B899298C7C}" dt="2019-11-04T20:21:43.636" v="993" actId="1037"/>
          <ac:spMkLst>
            <pc:docMk/>
            <pc:sldMk cId="150785862" sldId="327"/>
            <ac:spMk id="31" creationId="{80AC57B3-DE20-4F77-B2C4-1733556CFEA2}"/>
          </ac:spMkLst>
        </pc:spChg>
        <pc:spChg chg="add mod">
          <ac:chgData name="German Andres Zamora Moreno" userId="929e6361-2728-45cc-b20d-b3d3abc63b2e" providerId="ADAL" clId="{748CD50F-15D6-44AB-83A5-16B899298C7C}" dt="2019-11-04T20:21:43.636" v="993" actId="1037"/>
          <ac:spMkLst>
            <pc:docMk/>
            <pc:sldMk cId="150785862" sldId="327"/>
            <ac:spMk id="37" creationId="{561277EC-A5C1-4C04-942A-2D6447B5E135}"/>
          </ac:spMkLst>
        </pc:spChg>
        <pc:spChg chg="add mod">
          <ac:chgData name="German Andres Zamora Moreno" userId="929e6361-2728-45cc-b20d-b3d3abc63b2e" providerId="ADAL" clId="{748CD50F-15D6-44AB-83A5-16B899298C7C}" dt="2019-11-04T20:21:43.636" v="993" actId="1037"/>
          <ac:spMkLst>
            <pc:docMk/>
            <pc:sldMk cId="150785862" sldId="327"/>
            <ac:spMk id="38" creationId="{E515125E-0815-47E8-8788-CA02A5956500}"/>
          </ac:spMkLst>
        </pc:spChg>
        <pc:spChg chg="add mod">
          <ac:chgData name="German Andres Zamora Moreno" userId="929e6361-2728-45cc-b20d-b3d3abc63b2e" providerId="ADAL" clId="{748CD50F-15D6-44AB-83A5-16B899298C7C}" dt="2019-11-04T20:21:43.636" v="993" actId="1037"/>
          <ac:spMkLst>
            <pc:docMk/>
            <pc:sldMk cId="150785862" sldId="327"/>
            <ac:spMk id="41" creationId="{D7BB9FC6-A927-473C-961F-29018D09B65A}"/>
          </ac:spMkLst>
        </pc:spChg>
        <pc:spChg chg="add mod">
          <ac:chgData name="German Andres Zamora Moreno" userId="929e6361-2728-45cc-b20d-b3d3abc63b2e" providerId="ADAL" clId="{748CD50F-15D6-44AB-83A5-16B899298C7C}" dt="2019-11-04T20:21:43.636" v="993" actId="1037"/>
          <ac:spMkLst>
            <pc:docMk/>
            <pc:sldMk cId="150785862" sldId="327"/>
            <ac:spMk id="43" creationId="{EDA38B44-B859-42D1-9B78-38349A5F439B}"/>
          </ac:spMkLst>
        </pc:spChg>
        <pc:spChg chg="add mod">
          <ac:chgData name="German Andres Zamora Moreno" userId="929e6361-2728-45cc-b20d-b3d3abc63b2e" providerId="ADAL" clId="{748CD50F-15D6-44AB-83A5-16B899298C7C}" dt="2019-11-04T20:22:40.308" v="1014" actId="403"/>
          <ac:spMkLst>
            <pc:docMk/>
            <pc:sldMk cId="150785862" sldId="327"/>
            <ac:spMk id="44" creationId="{994F5AA0-1BE4-4605-B787-8277DA5AFB00}"/>
          </ac:spMkLst>
        </pc:spChg>
        <pc:spChg chg="add del">
          <ac:chgData name="German Andres Zamora Moreno" userId="929e6361-2728-45cc-b20d-b3d3abc63b2e" providerId="ADAL" clId="{748CD50F-15D6-44AB-83A5-16B899298C7C}" dt="2019-11-04T20:21:25.257" v="955" actId="478"/>
          <ac:spMkLst>
            <pc:docMk/>
            <pc:sldMk cId="150785862" sldId="327"/>
            <ac:spMk id="45" creationId="{83207ED5-95CA-476A-98E5-8EA984354633}"/>
          </ac:spMkLst>
        </pc:spChg>
        <pc:spChg chg="add del">
          <ac:chgData name="German Andres Zamora Moreno" userId="929e6361-2728-45cc-b20d-b3d3abc63b2e" providerId="ADAL" clId="{748CD50F-15D6-44AB-83A5-16B899298C7C}" dt="2019-11-04T20:21:27.585" v="956" actId="478"/>
          <ac:spMkLst>
            <pc:docMk/>
            <pc:sldMk cId="150785862" sldId="327"/>
            <ac:spMk id="46" creationId="{2111355F-AD1E-4359-A454-26AE1F4C9E9F}"/>
          </ac:spMkLst>
        </pc:spChg>
        <pc:spChg chg="add del">
          <ac:chgData name="German Andres Zamora Moreno" userId="929e6361-2728-45cc-b20d-b3d3abc63b2e" providerId="ADAL" clId="{748CD50F-15D6-44AB-83A5-16B899298C7C}" dt="2019-11-04T20:21:30.036" v="957" actId="478"/>
          <ac:spMkLst>
            <pc:docMk/>
            <pc:sldMk cId="150785862" sldId="327"/>
            <ac:spMk id="47" creationId="{ACBB76CA-0593-4B59-92C9-4B6F5D01911F}"/>
          </ac:spMkLst>
        </pc:spChg>
        <pc:spChg chg="add del">
          <ac:chgData name="German Andres Zamora Moreno" userId="929e6361-2728-45cc-b20d-b3d3abc63b2e" providerId="ADAL" clId="{748CD50F-15D6-44AB-83A5-16B899298C7C}" dt="2019-11-04T20:23:02.824" v="1015" actId="478"/>
          <ac:spMkLst>
            <pc:docMk/>
            <pc:sldMk cId="150785862" sldId="327"/>
            <ac:spMk id="48" creationId="{A4AA33C0-026B-4FF0-AA7B-FD94E9347977}"/>
          </ac:spMkLst>
        </pc:spChg>
        <pc:spChg chg="add mod">
          <ac:chgData name="German Andres Zamora Moreno" userId="929e6361-2728-45cc-b20d-b3d3abc63b2e" providerId="ADAL" clId="{748CD50F-15D6-44AB-83A5-16B899298C7C}" dt="2019-11-04T20:22:40.308" v="1014" actId="403"/>
          <ac:spMkLst>
            <pc:docMk/>
            <pc:sldMk cId="150785862" sldId="327"/>
            <ac:spMk id="49" creationId="{9A47C0B5-ABF4-4991-B4AA-72024756161A}"/>
          </ac:spMkLst>
        </pc:spChg>
        <pc:spChg chg="add mod">
          <ac:chgData name="German Andres Zamora Moreno" userId="929e6361-2728-45cc-b20d-b3d3abc63b2e" providerId="ADAL" clId="{748CD50F-15D6-44AB-83A5-16B899298C7C}" dt="2019-11-04T20:22:40.308" v="1014" actId="403"/>
          <ac:spMkLst>
            <pc:docMk/>
            <pc:sldMk cId="150785862" sldId="327"/>
            <ac:spMk id="50" creationId="{7CA760F4-34BE-4527-A5FF-75D4BE2C7916}"/>
          </ac:spMkLst>
        </pc:spChg>
        <pc:spChg chg="add mod">
          <ac:chgData name="German Andres Zamora Moreno" userId="929e6361-2728-45cc-b20d-b3d3abc63b2e" providerId="ADAL" clId="{748CD50F-15D6-44AB-83A5-16B899298C7C}" dt="2019-11-04T20:22:40.308" v="1014" actId="403"/>
          <ac:spMkLst>
            <pc:docMk/>
            <pc:sldMk cId="150785862" sldId="327"/>
            <ac:spMk id="51" creationId="{17B85954-2ECE-4368-9E51-9044FA3003AE}"/>
          </ac:spMkLst>
        </pc:spChg>
        <pc:spChg chg="add mod">
          <ac:chgData name="German Andres Zamora Moreno" userId="929e6361-2728-45cc-b20d-b3d3abc63b2e" providerId="ADAL" clId="{748CD50F-15D6-44AB-83A5-16B899298C7C}" dt="2019-11-04T20:22:40.308" v="1014" actId="403"/>
          <ac:spMkLst>
            <pc:docMk/>
            <pc:sldMk cId="150785862" sldId="327"/>
            <ac:spMk id="52" creationId="{B8D36182-DACE-4DAE-9830-04BFDBBD3614}"/>
          </ac:spMkLst>
        </pc:spChg>
        <pc:graphicFrameChg chg="mod">
          <ac:chgData name="German Andres Zamora Moreno" userId="929e6361-2728-45cc-b20d-b3d3abc63b2e" providerId="ADAL" clId="{748CD50F-15D6-44AB-83A5-16B899298C7C}" dt="2019-11-05T23:18:09.316" v="4345" actId="404"/>
          <ac:graphicFrameMkLst>
            <pc:docMk/>
            <pc:sldMk cId="150785862" sldId="327"/>
            <ac:graphicFrameMk id="7" creationId="{3D70CA1C-C522-8848-B3ED-15062970701D}"/>
          </ac:graphicFrameMkLst>
        </pc:graphicFrameChg>
        <pc:picChg chg="del mod">
          <ac:chgData name="German Andres Zamora Moreno" userId="929e6361-2728-45cc-b20d-b3d3abc63b2e" providerId="ADAL" clId="{748CD50F-15D6-44AB-83A5-16B899298C7C}" dt="2019-11-05T23:14:41.244" v="4240" actId="478"/>
          <ac:picMkLst>
            <pc:docMk/>
            <pc:sldMk cId="150785862" sldId="327"/>
            <ac:picMk id="2" creationId="{1A6B3F44-3F72-4B90-A534-C7E76CC79A51}"/>
          </ac:picMkLst>
        </pc:picChg>
        <pc:picChg chg="add del">
          <ac:chgData name="German Andres Zamora Moreno" userId="929e6361-2728-45cc-b20d-b3d3abc63b2e" providerId="ADAL" clId="{748CD50F-15D6-44AB-83A5-16B899298C7C}" dt="2019-11-04T20:21:32.221" v="958" actId="478"/>
          <ac:picMkLst>
            <pc:docMk/>
            <pc:sldMk cId="150785862" sldId="327"/>
            <ac:picMk id="8" creationId="{964B62B2-C8F0-4208-97BA-DBEC3C0658EF}"/>
          </ac:picMkLst>
        </pc:picChg>
        <pc:picChg chg="add mod">
          <ac:chgData name="German Andres Zamora Moreno" userId="929e6361-2728-45cc-b20d-b3d3abc63b2e" providerId="ADAL" clId="{748CD50F-15D6-44AB-83A5-16B899298C7C}" dt="2019-11-04T20:21:43.636" v="993" actId="1037"/>
          <ac:picMkLst>
            <pc:docMk/>
            <pc:sldMk cId="150785862" sldId="327"/>
            <ac:picMk id="22" creationId="{A4C825B6-ADB4-4109-8678-DFB180626E5A}"/>
          </ac:picMkLst>
        </pc:picChg>
        <pc:picChg chg="add mod">
          <ac:chgData name="German Andres Zamora Moreno" userId="929e6361-2728-45cc-b20d-b3d3abc63b2e" providerId="ADAL" clId="{748CD50F-15D6-44AB-83A5-16B899298C7C}" dt="2019-11-04T20:21:43.636" v="993" actId="1037"/>
          <ac:picMkLst>
            <pc:docMk/>
            <pc:sldMk cId="150785862" sldId="327"/>
            <ac:picMk id="23" creationId="{CBD95AF1-4200-4432-83A2-E2FB9BDAB06B}"/>
          </ac:picMkLst>
        </pc:picChg>
        <pc:picChg chg="add mod">
          <ac:chgData name="German Andres Zamora Moreno" userId="929e6361-2728-45cc-b20d-b3d3abc63b2e" providerId="ADAL" clId="{748CD50F-15D6-44AB-83A5-16B899298C7C}" dt="2019-11-04T20:21:43.636" v="993" actId="1037"/>
          <ac:picMkLst>
            <pc:docMk/>
            <pc:sldMk cId="150785862" sldId="327"/>
            <ac:picMk id="39" creationId="{7A6B4ACC-CC3B-482B-93E8-A040786E4B6D}"/>
          </ac:picMkLst>
        </pc:picChg>
        <pc:picChg chg="add mod">
          <ac:chgData name="German Andres Zamora Moreno" userId="929e6361-2728-45cc-b20d-b3d3abc63b2e" providerId="ADAL" clId="{748CD50F-15D6-44AB-83A5-16B899298C7C}" dt="2019-11-04T20:21:43.636" v="993" actId="1037"/>
          <ac:picMkLst>
            <pc:docMk/>
            <pc:sldMk cId="150785862" sldId="327"/>
            <ac:picMk id="40" creationId="{099A57AB-991E-4B9D-8387-FB86456D72DF}"/>
          </ac:picMkLst>
        </pc:picChg>
        <pc:picChg chg="add mod">
          <ac:chgData name="German Andres Zamora Moreno" userId="929e6361-2728-45cc-b20d-b3d3abc63b2e" providerId="ADAL" clId="{748CD50F-15D6-44AB-83A5-16B899298C7C}" dt="2019-11-04T20:21:43.636" v="993" actId="1037"/>
          <ac:picMkLst>
            <pc:docMk/>
            <pc:sldMk cId="150785862" sldId="327"/>
            <ac:picMk id="42" creationId="{E3DF0F67-7E93-4688-9365-BDE81185FC39}"/>
          </ac:picMkLst>
        </pc:picChg>
        <pc:picChg chg="add del">
          <ac:chgData name="German Andres Zamora Moreno" userId="929e6361-2728-45cc-b20d-b3d3abc63b2e" providerId="ADAL" clId="{748CD50F-15D6-44AB-83A5-16B899298C7C}" dt="2019-11-05T23:14:44.373" v="4242" actId="478"/>
          <ac:picMkLst>
            <pc:docMk/>
            <pc:sldMk cId="150785862" sldId="327"/>
            <ac:picMk id="2050" creationId="{0628501E-F178-4E47-9481-0C439836E3EB}"/>
          </ac:picMkLst>
        </pc:picChg>
        <pc:picChg chg="add mod">
          <ac:chgData name="German Andres Zamora Moreno" userId="929e6361-2728-45cc-b20d-b3d3abc63b2e" providerId="ADAL" clId="{748CD50F-15D6-44AB-83A5-16B899298C7C}" dt="2019-11-05T23:17:41.721" v="4344" actId="1038"/>
          <ac:picMkLst>
            <pc:docMk/>
            <pc:sldMk cId="150785862" sldId="327"/>
            <ac:picMk id="2052" creationId="{1C00E3C5-3185-4B30-9EAC-5837DC416566}"/>
          </ac:picMkLst>
        </pc:picChg>
        <pc:cxnChg chg="add mod">
          <ac:chgData name="German Andres Zamora Moreno" userId="929e6361-2728-45cc-b20d-b3d3abc63b2e" providerId="ADAL" clId="{748CD50F-15D6-44AB-83A5-16B899298C7C}" dt="2019-11-04T20:21:43.636" v="993" actId="1037"/>
          <ac:cxnSpMkLst>
            <pc:docMk/>
            <pc:sldMk cId="150785862" sldId="327"/>
            <ac:cxnSpMk id="9" creationId="{A8F4985B-A8F3-468D-9BA6-7850E19795D3}"/>
          </ac:cxnSpMkLst>
        </pc:cxnChg>
        <pc:cxnChg chg="add mod">
          <ac:chgData name="German Andres Zamora Moreno" userId="929e6361-2728-45cc-b20d-b3d3abc63b2e" providerId="ADAL" clId="{748CD50F-15D6-44AB-83A5-16B899298C7C}" dt="2019-11-04T20:21:43.636" v="993" actId="1037"/>
          <ac:cxnSpMkLst>
            <pc:docMk/>
            <pc:sldMk cId="150785862" sldId="327"/>
            <ac:cxnSpMk id="10" creationId="{3FC362C7-560C-4945-B471-03F40B32E912}"/>
          </ac:cxnSpMkLst>
        </pc:cxnChg>
        <pc:cxnChg chg="add mod">
          <ac:chgData name="German Andres Zamora Moreno" userId="929e6361-2728-45cc-b20d-b3d3abc63b2e" providerId="ADAL" clId="{748CD50F-15D6-44AB-83A5-16B899298C7C}" dt="2019-11-04T20:21:43.636" v="993" actId="1037"/>
          <ac:cxnSpMkLst>
            <pc:docMk/>
            <pc:sldMk cId="150785862" sldId="327"/>
            <ac:cxnSpMk id="11" creationId="{90C4573E-93AD-430F-8FEE-AFBFD9B8C6FB}"/>
          </ac:cxnSpMkLst>
        </pc:cxnChg>
        <pc:cxnChg chg="add mod">
          <ac:chgData name="German Andres Zamora Moreno" userId="929e6361-2728-45cc-b20d-b3d3abc63b2e" providerId="ADAL" clId="{748CD50F-15D6-44AB-83A5-16B899298C7C}" dt="2019-11-04T20:21:43.636" v="993" actId="1037"/>
          <ac:cxnSpMkLst>
            <pc:docMk/>
            <pc:sldMk cId="150785862" sldId="327"/>
            <ac:cxnSpMk id="12" creationId="{AE61E3D5-7EC5-4EF3-8AEF-913A63309AB8}"/>
          </ac:cxnSpMkLst>
        </pc:cxnChg>
        <pc:cxnChg chg="add mod">
          <ac:chgData name="German Andres Zamora Moreno" userId="929e6361-2728-45cc-b20d-b3d3abc63b2e" providerId="ADAL" clId="{748CD50F-15D6-44AB-83A5-16B899298C7C}" dt="2019-11-04T20:21:43.636" v="993" actId="1037"/>
          <ac:cxnSpMkLst>
            <pc:docMk/>
            <pc:sldMk cId="150785862" sldId="327"/>
            <ac:cxnSpMk id="13" creationId="{73697DDE-0219-4D45-A006-4CBB540994B3}"/>
          </ac:cxnSpMkLst>
        </pc:cxnChg>
        <pc:cxnChg chg="add mod">
          <ac:chgData name="German Andres Zamora Moreno" userId="929e6361-2728-45cc-b20d-b3d3abc63b2e" providerId="ADAL" clId="{748CD50F-15D6-44AB-83A5-16B899298C7C}" dt="2019-11-04T20:21:43.636" v="993" actId="1037"/>
          <ac:cxnSpMkLst>
            <pc:docMk/>
            <pc:sldMk cId="150785862" sldId="327"/>
            <ac:cxnSpMk id="14" creationId="{FF44B538-9F2A-4943-842E-67481E8B3E8A}"/>
          </ac:cxnSpMkLst>
        </pc:cxnChg>
        <pc:cxnChg chg="add mod">
          <ac:chgData name="German Andres Zamora Moreno" userId="929e6361-2728-45cc-b20d-b3d3abc63b2e" providerId="ADAL" clId="{748CD50F-15D6-44AB-83A5-16B899298C7C}" dt="2019-11-04T20:21:43.636" v="993" actId="1037"/>
          <ac:cxnSpMkLst>
            <pc:docMk/>
            <pc:sldMk cId="150785862" sldId="327"/>
            <ac:cxnSpMk id="15" creationId="{6EA9C72A-4C01-4DFF-A1D6-775DBCF4BE56}"/>
          </ac:cxnSpMkLst>
        </pc:cxnChg>
        <pc:cxnChg chg="add mod">
          <ac:chgData name="German Andres Zamora Moreno" userId="929e6361-2728-45cc-b20d-b3d3abc63b2e" providerId="ADAL" clId="{748CD50F-15D6-44AB-83A5-16B899298C7C}" dt="2019-11-04T20:21:43.636" v="993" actId="1037"/>
          <ac:cxnSpMkLst>
            <pc:docMk/>
            <pc:sldMk cId="150785862" sldId="327"/>
            <ac:cxnSpMk id="16" creationId="{25F6638F-B46B-4E37-9787-D5CC67BFFF23}"/>
          </ac:cxnSpMkLst>
        </pc:cxnChg>
        <pc:cxnChg chg="add mod">
          <ac:chgData name="German Andres Zamora Moreno" userId="929e6361-2728-45cc-b20d-b3d3abc63b2e" providerId="ADAL" clId="{748CD50F-15D6-44AB-83A5-16B899298C7C}" dt="2019-11-04T20:21:43.636" v="993" actId="1037"/>
          <ac:cxnSpMkLst>
            <pc:docMk/>
            <pc:sldMk cId="150785862" sldId="327"/>
            <ac:cxnSpMk id="17" creationId="{24579FE0-BB15-424D-8EE7-BF510C849DE8}"/>
          </ac:cxnSpMkLst>
        </pc:cxnChg>
        <pc:cxnChg chg="add mod">
          <ac:chgData name="German Andres Zamora Moreno" userId="929e6361-2728-45cc-b20d-b3d3abc63b2e" providerId="ADAL" clId="{748CD50F-15D6-44AB-83A5-16B899298C7C}" dt="2019-11-04T20:21:43.636" v="993" actId="1037"/>
          <ac:cxnSpMkLst>
            <pc:docMk/>
            <pc:sldMk cId="150785862" sldId="327"/>
            <ac:cxnSpMk id="18" creationId="{618BAFE4-8E9B-4681-9AFA-8B12557D1E47}"/>
          </ac:cxnSpMkLst>
        </pc:cxnChg>
        <pc:cxnChg chg="add mod">
          <ac:chgData name="German Andres Zamora Moreno" userId="929e6361-2728-45cc-b20d-b3d3abc63b2e" providerId="ADAL" clId="{748CD50F-15D6-44AB-83A5-16B899298C7C}" dt="2019-11-04T20:21:43.636" v="993" actId="1037"/>
          <ac:cxnSpMkLst>
            <pc:docMk/>
            <pc:sldMk cId="150785862" sldId="327"/>
            <ac:cxnSpMk id="25" creationId="{0EE7D42D-C8A0-40B5-B193-E273E3DEFC79}"/>
          </ac:cxnSpMkLst>
        </pc:cxnChg>
        <pc:cxnChg chg="add mod">
          <ac:chgData name="German Andres Zamora Moreno" userId="929e6361-2728-45cc-b20d-b3d3abc63b2e" providerId="ADAL" clId="{748CD50F-15D6-44AB-83A5-16B899298C7C}" dt="2019-11-04T20:21:43.636" v="993" actId="1037"/>
          <ac:cxnSpMkLst>
            <pc:docMk/>
            <pc:sldMk cId="150785862" sldId="327"/>
            <ac:cxnSpMk id="26" creationId="{9DFA64C7-CE5D-45B0-992C-45E4FDB49EA0}"/>
          </ac:cxnSpMkLst>
        </pc:cxnChg>
        <pc:cxnChg chg="add mod">
          <ac:chgData name="German Andres Zamora Moreno" userId="929e6361-2728-45cc-b20d-b3d3abc63b2e" providerId="ADAL" clId="{748CD50F-15D6-44AB-83A5-16B899298C7C}" dt="2019-11-04T20:21:43.636" v="993" actId="1037"/>
          <ac:cxnSpMkLst>
            <pc:docMk/>
            <pc:sldMk cId="150785862" sldId="327"/>
            <ac:cxnSpMk id="27" creationId="{E5002F19-DAD7-420F-AE23-B33B979D23C5}"/>
          </ac:cxnSpMkLst>
        </pc:cxnChg>
        <pc:cxnChg chg="add mod">
          <ac:chgData name="German Andres Zamora Moreno" userId="929e6361-2728-45cc-b20d-b3d3abc63b2e" providerId="ADAL" clId="{748CD50F-15D6-44AB-83A5-16B899298C7C}" dt="2019-11-04T20:21:43.636" v="993" actId="1037"/>
          <ac:cxnSpMkLst>
            <pc:docMk/>
            <pc:sldMk cId="150785862" sldId="327"/>
            <ac:cxnSpMk id="28" creationId="{47671943-B521-4313-8FD9-74F646678C52}"/>
          </ac:cxnSpMkLst>
        </pc:cxnChg>
        <pc:cxnChg chg="add mod">
          <ac:chgData name="German Andres Zamora Moreno" userId="929e6361-2728-45cc-b20d-b3d3abc63b2e" providerId="ADAL" clId="{748CD50F-15D6-44AB-83A5-16B899298C7C}" dt="2019-11-04T20:21:43.636" v="993" actId="1037"/>
          <ac:cxnSpMkLst>
            <pc:docMk/>
            <pc:sldMk cId="150785862" sldId="327"/>
            <ac:cxnSpMk id="29" creationId="{7D72304C-AB39-4746-9C91-B81BB81D157C}"/>
          </ac:cxnSpMkLst>
        </pc:cxnChg>
        <pc:cxnChg chg="add mod">
          <ac:chgData name="German Andres Zamora Moreno" userId="929e6361-2728-45cc-b20d-b3d3abc63b2e" providerId="ADAL" clId="{748CD50F-15D6-44AB-83A5-16B899298C7C}" dt="2019-11-04T20:21:43.636" v="993" actId="1037"/>
          <ac:cxnSpMkLst>
            <pc:docMk/>
            <pc:sldMk cId="150785862" sldId="327"/>
            <ac:cxnSpMk id="32" creationId="{C9C679F8-C9EC-4F1C-A2E0-63539EBC3D34}"/>
          </ac:cxnSpMkLst>
        </pc:cxnChg>
        <pc:cxnChg chg="add mod">
          <ac:chgData name="German Andres Zamora Moreno" userId="929e6361-2728-45cc-b20d-b3d3abc63b2e" providerId="ADAL" clId="{748CD50F-15D6-44AB-83A5-16B899298C7C}" dt="2019-11-04T20:21:43.636" v="993" actId="1037"/>
          <ac:cxnSpMkLst>
            <pc:docMk/>
            <pc:sldMk cId="150785862" sldId="327"/>
            <ac:cxnSpMk id="33" creationId="{0B924513-8F29-490D-9619-C61E39ED4D11}"/>
          </ac:cxnSpMkLst>
        </pc:cxnChg>
        <pc:cxnChg chg="add mod">
          <ac:chgData name="German Andres Zamora Moreno" userId="929e6361-2728-45cc-b20d-b3d3abc63b2e" providerId="ADAL" clId="{748CD50F-15D6-44AB-83A5-16B899298C7C}" dt="2019-11-04T20:21:43.636" v="993" actId="1037"/>
          <ac:cxnSpMkLst>
            <pc:docMk/>
            <pc:sldMk cId="150785862" sldId="327"/>
            <ac:cxnSpMk id="34" creationId="{4C7A78D2-B58A-47AE-A7C2-74FBB1EA9D23}"/>
          </ac:cxnSpMkLst>
        </pc:cxnChg>
        <pc:cxnChg chg="add mod">
          <ac:chgData name="German Andres Zamora Moreno" userId="929e6361-2728-45cc-b20d-b3d3abc63b2e" providerId="ADAL" clId="{748CD50F-15D6-44AB-83A5-16B899298C7C}" dt="2019-11-04T20:21:43.636" v="993" actId="1037"/>
          <ac:cxnSpMkLst>
            <pc:docMk/>
            <pc:sldMk cId="150785862" sldId="327"/>
            <ac:cxnSpMk id="35" creationId="{5FD4A95B-CB27-4B04-80ED-6B8B563C9066}"/>
          </ac:cxnSpMkLst>
        </pc:cxnChg>
        <pc:cxnChg chg="add mod">
          <ac:chgData name="German Andres Zamora Moreno" userId="929e6361-2728-45cc-b20d-b3d3abc63b2e" providerId="ADAL" clId="{748CD50F-15D6-44AB-83A5-16B899298C7C}" dt="2019-11-04T20:21:43.636" v="993" actId="1037"/>
          <ac:cxnSpMkLst>
            <pc:docMk/>
            <pc:sldMk cId="150785862" sldId="327"/>
            <ac:cxnSpMk id="36" creationId="{BD2924BB-3BCB-4186-8F8E-8C7B471324D8}"/>
          </ac:cxnSpMkLst>
        </pc:cxnChg>
      </pc:sldChg>
      <pc:sldChg chg="addSp delSp modSp add delAnim modAnim">
        <pc:chgData name="German Andres Zamora Moreno" userId="929e6361-2728-45cc-b20d-b3d3abc63b2e" providerId="ADAL" clId="{748CD50F-15D6-44AB-83A5-16B899298C7C}" dt="2019-11-05T23:21:19.295" v="4347"/>
        <pc:sldMkLst>
          <pc:docMk/>
          <pc:sldMk cId="2551363178" sldId="329"/>
        </pc:sldMkLst>
        <pc:spChg chg="del mod">
          <ac:chgData name="German Andres Zamora Moreno" userId="929e6361-2728-45cc-b20d-b3d3abc63b2e" providerId="ADAL" clId="{748CD50F-15D6-44AB-83A5-16B899298C7C}" dt="2019-11-05T22:55:28.235" v="3830" actId="478"/>
          <ac:spMkLst>
            <pc:docMk/>
            <pc:sldMk cId="2551363178" sldId="329"/>
            <ac:spMk id="4" creationId="{1F10DBF3-E1E9-4A1A-AA23-A26B3F50B5EB}"/>
          </ac:spMkLst>
        </pc:spChg>
        <pc:spChg chg="mod">
          <ac:chgData name="German Andres Zamora Moreno" userId="929e6361-2728-45cc-b20d-b3d3abc63b2e" providerId="ADAL" clId="{748CD50F-15D6-44AB-83A5-16B899298C7C}" dt="2019-11-04T20:47:38.340" v="1887"/>
          <ac:spMkLst>
            <pc:docMk/>
            <pc:sldMk cId="2551363178" sldId="329"/>
            <ac:spMk id="5" creationId="{5A925778-A928-4AD3-A32F-6579CFA4ECAE}"/>
          </ac:spMkLst>
        </pc:spChg>
        <pc:spChg chg="add del mod">
          <ac:chgData name="German Andres Zamora Moreno" userId="929e6361-2728-45cc-b20d-b3d3abc63b2e" providerId="ADAL" clId="{748CD50F-15D6-44AB-83A5-16B899298C7C}" dt="2019-11-05T21:14:45.837" v="3013" actId="478"/>
          <ac:spMkLst>
            <pc:docMk/>
            <pc:sldMk cId="2551363178" sldId="329"/>
            <ac:spMk id="6" creationId="{04043092-5B4A-47C2-BAF5-241B7EF47554}"/>
          </ac:spMkLst>
        </pc:spChg>
        <pc:spChg chg="del">
          <ac:chgData name="German Andres Zamora Moreno" userId="929e6361-2728-45cc-b20d-b3d3abc63b2e" providerId="ADAL" clId="{748CD50F-15D6-44AB-83A5-16B899298C7C}" dt="2019-11-04T20:47:42.916" v="1888" actId="478"/>
          <ac:spMkLst>
            <pc:docMk/>
            <pc:sldMk cId="2551363178" sldId="329"/>
            <ac:spMk id="7" creationId="{650A154D-F6CE-4D8B-AC1F-C6A61434BEE3}"/>
          </ac:spMkLst>
        </pc:spChg>
        <pc:spChg chg="add del mod">
          <ac:chgData name="German Andres Zamora Moreno" userId="929e6361-2728-45cc-b20d-b3d3abc63b2e" providerId="ADAL" clId="{748CD50F-15D6-44AB-83A5-16B899298C7C}" dt="2019-11-05T21:14:45.837" v="3013" actId="478"/>
          <ac:spMkLst>
            <pc:docMk/>
            <pc:sldMk cId="2551363178" sldId="329"/>
            <ac:spMk id="7" creationId="{E380F1F9-45A0-4CC3-AED4-C2BFEEFBBCED}"/>
          </ac:spMkLst>
        </pc:spChg>
        <pc:spChg chg="add del mod">
          <ac:chgData name="German Andres Zamora Moreno" userId="929e6361-2728-45cc-b20d-b3d3abc63b2e" providerId="ADAL" clId="{748CD50F-15D6-44AB-83A5-16B899298C7C}" dt="2019-11-05T21:14:45.837" v="3013" actId="478"/>
          <ac:spMkLst>
            <pc:docMk/>
            <pc:sldMk cId="2551363178" sldId="329"/>
            <ac:spMk id="8" creationId="{70CF9F60-D8D4-4939-95A4-5044E27E15AF}"/>
          </ac:spMkLst>
        </pc:spChg>
        <pc:spChg chg="del">
          <ac:chgData name="German Andres Zamora Moreno" userId="929e6361-2728-45cc-b20d-b3d3abc63b2e" providerId="ADAL" clId="{748CD50F-15D6-44AB-83A5-16B899298C7C}" dt="2019-11-04T20:47:42.916" v="1888" actId="478"/>
          <ac:spMkLst>
            <pc:docMk/>
            <pc:sldMk cId="2551363178" sldId="329"/>
            <ac:spMk id="9" creationId="{13F3B9A9-2070-4B5C-A62D-E42F5926E4F0}"/>
          </ac:spMkLst>
        </pc:spChg>
        <pc:spChg chg="add del mod">
          <ac:chgData name="German Andres Zamora Moreno" userId="929e6361-2728-45cc-b20d-b3d3abc63b2e" providerId="ADAL" clId="{748CD50F-15D6-44AB-83A5-16B899298C7C}" dt="2019-11-05T22:27:05.707" v="3662" actId="478"/>
          <ac:spMkLst>
            <pc:docMk/>
            <pc:sldMk cId="2551363178" sldId="329"/>
            <ac:spMk id="9" creationId="{68923100-11FA-4632-9D32-1C7AA2FA444C}"/>
          </ac:spMkLst>
        </pc:spChg>
        <pc:spChg chg="add del mod">
          <ac:chgData name="German Andres Zamora Moreno" userId="929e6361-2728-45cc-b20d-b3d3abc63b2e" providerId="ADAL" clId="{748CD50F-15D6-44AB-83A5-16B899298C7C}" dt="2019-11-05T22:27:12.518" v="3664" actId="478"/>
          <ac:spMkLst>
            <pc:docMk/>
            <pc:sldMk cId="2551363178" sldId="329"/>
            <ac:spMk id="10" creationId="{01467821-81A7-427E-93C8-15DC2DF68CA5}"/>
          </ac:spMkLst>
        </pc:spChg>
        <pc:spChg chg="add mod">
          <ac:chgData name="German Andres Zamora Moreno" userId="929e6361-2728-45cc-b20d-b3d3abc63b2e" providerId="ADAL" clId="{748CD50F-15D6-44AB-83A5-16B899298C7C}" dt="2019-11-05T22:34:06.836" v="3754" actId="1035"/>
          <ac:spMkLst>
            <pc:docMk/>
            <pc:sldMk cId="2551363178" sldId="329"/>
            <ac:spMk id="11" creationId="{1B1BE9D0-2AE1-4DE0-92A9-2F3CEC01C4CA}"/>
          </ac:spMkLst>
        </pc:spChg>
        <pc:spChg chg="del">
          <ac:chgData name="German Andres Zamora Moreno" userId="929e6361-2728-45cc-b20d-b3d3abc63b2e" providerId="ADAL" clId="{748CD50F-15D6-44AB-83A5-16B899298C7C}" dt="2019-11-04T20:47:42.916" v="1888" actId="478"/>
          <ac:spMkLst>
            <pc:docMk/>
            <pc:sldMk cId="2551363178" sldId="329"/>
            <ac:spMk id="14" creationId="{444A8114-63A6-440C-88A5-5040F0673E05}"/>
          </ac:spMkLst>
        </pc:spChg>
        <pc:spChg chg="add mod">
          <ac:chgData name="German Andres Zamora Moreno" userId="929e6361-2728-45cc-b20d-b3d3abc63b2e" providerId="ADAL" clId="{748CD50F-15D6-44AB-83A5-16B899298C7C}" dt="2019-11-05T22:34:06.836" v="3754" actId="1035"/>
          <ac:spMkLst>
            <pc:docMk/>
            <pc:sldMk cId="2551363178" sldId="329"/>
            <ac:spMk id="14" creationId="{4F4644AE-BBF7-461A-B3C0-6DCDC527A223}"/>
          </ac:spMkLst>
        </pc:spChg>
        <pc:spChg chg="add del mod">
          <ac:chgData name="German Andres Zamora Moreno" userId="929e6361-2728-45cc-b20d-b3d3abc63b2e" providerId="ADAL" clId="{748CD50F-15D6-44AB-83A5-16B899298C7C}" dt="2019-11-05T21:14:17.326" v="2925" actId="478"/>
          <ac:spMkLst>
            <pc:docMk/>
            <pc:sldMk cId="2551363178" sldId="329"/>
            <ac:spMk id="15" creationId="{00C9374C-3A20-4773-A228-D08D51D03B75}"/>
          </ac:spMkLst>
        </pc:spChg>
        <pc:spChg chg="del">
          <ac:chgData name="German Andres Zamora Moreno" userId="929e6361-2728-45cc-b20d-b3d3abc63b2e" providerId="ADAL" clId="{748CD50F-15D6-44AB-83A5-16B899298C7C}" dt="2019-11-04T20:47:42.916" v="1888" actId="478"/>
          <ac:spMkLst>
            <pc:docMk/>
            <pc:sldMk cId="2551363178" sldId="329"/>
            <ac:spMk id="16" creationId="{CE3505EA-91A1-4FC6-947A-103368EDEC0C}"/>
          </ac:spMkLst>
        </pc:spChg>
        <pc:spChg chg="add mod">
          <ac:chgData name="German Andres Zamora Moreno" userId="929e6361-2728-45cc-b20d-b3d3abc63b2e" providerId="ADAL" clId="{748CD50F-15D6-44AB-83A5-16B899298C7C}" dt="2019-11-05T22:34:06.836" v="3754" actId="1035"/>
          <ac:spMkLst>
            <pc:docMk/>
            <pc:sldMk cId="2551363178" sldId="329"/>
            <ac:spMk id="16" creationId="{FC05442D-046C-4638-AC55-3BA6F387DBC9}"/>
          </ac:spMkLst>
        </pc:spChg>
        <pc:spChg chg="add mod">
          <ac:chgData name="German Andres Zamora Moreno" userId="929e6361-2728-45cc-b20d-b3d3abc63b2e" providerId="ADAL" clId="{748CD50F-15D6-44AB-83A5-16B899298C7C}" dt="2019-11-05T22:34:06.836" v="3754" actId="1035"/>
          <ac:spMkLst>
            <pc:docMk/>
            <pc:sldMk cId="2551363178" sldId="329"/>
            <ac:spMk id="20" creationId="{9989E426-14D9-42E2-8F8F-BFDA6D11EB27}"/>
          </ac:spMkLst>
        </pc:spChg>
        <pc:spChg chg="del">
          <ac:chgData name="German Andres Zamora Moreno" userId="929e6361-2728-45cc-b20d-b3d3abc63b2e" providerId="ADAL" clId="{748CD50F-15D6-44AB-83A5-16B899298C7C}" dt="2019-11-04T20:47:42.916" v="1888" actId="478"/>
          <ac:spMkLst>
            <pc:docMk/>
            <pc:sldMk cId="2551363178" sldId="329"/>
            <ac:spMk id="20" creationId="{B8629E54-F10A-4A9C-B3D9-AEC799870BAB}"/>
          </ac:spMkLst>
        </pc:spChg>
        <pc:spChg chg="add mod">
          <ac:chgData name="German Andres Zamora Moreno" userId="929e6361-2728-45cc-b20d-b3d3abc63b2e" providerId="ADAL" clId="{748CD50F-15D6-44AB-83A5-16B899298C7C}" dt="2019-11-05T22:34:06.836" v="3754" actId="1035"/>
          <ac:spMkLst>
            <pc:docMk/>
            <pc:sldMk cId="2551363178" sldId="329"/>
            <ac:spMk id="21" creationId="{D05A4319-C22E-45AB-BA29-F7333ACABF53}"/>
          </ac:spMkLst>
        </pc:spChg>
        <pc:spChg chg="del">
          <ac:chgData name="German Andres Zamora Moreno" userId="929e6361-2728-45cc-b20d-b3d3abc63b2e" providerId="ADAL" clId="{748CD50F-15D6-44AB-83A5-16B899298C7C}" dt="2019-11-04T20:47:42.916" v="1888" actId="478"/>
          <ac:spMkLst>
            <pc:docMk/>
            <pc:sldMk cId="2551363178" sldId="329"/>
            <ac:spMk id="22" creationId="{E6A6B40F-EAF8-4ADC-B808-51A2FE45A110}"/>
          </ac:spMkLst>
        </pc:spChg>
        <pc:spChg chg="add mod">
          <ac:chgData name="German Andres Zamora Moreno" userId="929e6361-2728-45cc-b20d-b3d3abc63b2e" providerId="ADAL" clId="{748CD50F-15D6-44AB-83A5-16B899298C7C}" dt="2019-11-05T22:34:06.836" v="3754" actId="1035"/>
          <ac:spMkLst>
            <pc:docMk/>
            <pc:sldMk cId="2551363178" sldId="329"/>
            <ac:spMk id="25" creationId="{E683ED78-4111-40B3-99D7-B43DA115F329}"/>
          </ac:spMkLst>
        </pc:spChg>
        <pc:spChg chg="del">
          <ac:chgData name="German Andres Zamora Moreno" userId="929e6361-2728-45cc-b20d-b3d3abc63b2e" providerId="ADAL" clId="{748CD50F-15D6-44AB-83A5-16B899298C7C}" dt="2019-11-04T20:47:42.916" v="1888" actId="478"/>
          <ac:spMkLst>
            <pc:docMk/>
            <pc:sldMk cId="2551363178" sldId="329"/>
            <ac:spMk id="26" creationId="{177070BE-EC69-4971-8B5E-B60A7D507241}"/>
          </ac:spMkLst>
        </pc:spChg>
        <pc:spChg chg="del">
          <ac:chgData name="German Andres Zamora Moreno" userId="929e6361-2728-45cc-b20d-b3d3abc63b2e" providerId="ADAL" clId="{748CD50F-15D6-44AB-83A5-16B899298C7C}" dt="2019-11-04T20:47:42.916" v="1888" actId="478"/>
          <ac:spMkLst>
            <pc:docMk/>
            <pc:sldMk cId="2551363178" sldId="329"/>
            <ac:spMk id="27" creationId="{59F4E10C-E751-4216-ABE7-37F78BD0683F}"/>
          </ac:spMkLst>
        </pc:spChg>
        <pc:spChg chg="del">
          <ac:chgData name="German Andres Zamora Moreno" userId="929e6361-2728-45cc-b20d-b3d3abc63b2e" providerId="ADAL" clId="{748CD50F-15D6-44AB-83A5-16B899298C7C}" dt="2019-11-04T20:47:42.916" v="1888" actId="478"/>
          <ac:spMkLst>
            <pc:docMk/>
            <pc:sldMk cId="2551363178" sldId="329"/>
            <ac:spMk id="28" creationId="{A4754487-E9EA-404D-B441-72FDA39F649C}"/>
          </ac:spMkLst>
        </pc:spChg>
        <pc:spChg chg="add del mod">
          <ac:chgData name="German Andres Zamora Moreno" userId="929e6361-2728-45cc-b20d-b3d3abc63b2e" providerId="ADAL" clId="{748CD50F-15D6-44AB-83A5-16B899298C7C}" dt="2019-11-05T21:21:38.724" v="3145" actId="478"/>
          <ac:spMkLst>
            <pc:docMk/>
            <pc:sldMk cId="2551363178" sldId="329"/>
            <ac:spMk id="31" creationId="{1A7E03F7-7C39-4900-8021-E794BA0BA4A9}"/>
          </ac:spMkLst>
        </pc:spChg>
        <pc:spChg chg="add mod">
          <ac:chgData name="German Andres Zamora Moreno" userId="929e6361-2728-45cc-b20d-b3d3abc63b2e" providerId="ADAL" clId="{748CD50F-15D6-44AB-83A5-16B899298C7C}" dt="2019-11-05T22:55:39.500" v="3831" actId="164"/>
          <ac:spMkLst>
            <pc:docMk/>
            <pc:sldMk cId="2551363178" sldId="329"/>
            <ac:spMk id="35" creationId="{E38CA9F2-B73E-429A-8331-F974D3D1EE3F}"/>
          </ac:spMkLst>
        </pc:spChg>
        <pc:spChg chg="add mod ord">
          <ac:chgData name="German Andres Zamora Moreno" userId="929e6361-2728-45cc-b20d-b3d3abc63b2e" providerId="ADAL" clId="{748CD50F-15D6-44AB-83A5-16B899298C7C}" dt="2019-11-05T22:36:43.694" v="3758" actId="14100"/>
          <ac:spMkLst>
            <pc:docMk/>
            <pc:sldMk cId="2551363178" sldId="329"/>
            <ac:spMk id="36" creationId="{E594E563-270D-45B1-86CB-A9CFE8B9CD1D}"/>
          </ac:spMkLst>
        </pc:spChg>
        <pc:spChg chg="add mod">
          <ac:chgData name="German Andres Zamora Moreno" userId="929e6361-2728-45cc-b20d-b3d3abc63b2e" providerId="ADAL" clId="{748CD50F-15D6-44AB-83A5-16B899298C7C}" dt="2019-11-05T22:55:39.500" v="3831" actId="164"/>
          <ac:spMkLst>
            <pc:docMk/>
            <pc:sldMk cId="2551363178" sldId="329"/>
            <ac:spMk id="1024" creationId="{6A3D663C-E956-4409-A197-05329372406D}"/>
          </ac:spMkLst>
        </pc:spChg>
        <pc:grpChg chg="add mod">
          <ac:chgData name="German Andres Zamora Moreno" userId="929e6361-2728-45cc-b20d-b3d3abc63b2e" providerId="ADAL" clId="{748CD50F-15D6-44AB-83A5-16B899298C7C}" dt="2019-11-05T22:34:06.836" v="3754" actId="1035"/>
          <ac:grpSpMkLst>
            <pc:docMk/>
            <pc:sldMk cId="2551363178" sldId="329"/>
            <ac:grpSpMk id="17" creationId="{DB664A38-80B3-4959-8FE6-99965BE9C566}"/>
          </ac:grpSpMkLst>
        </pc:grpChg>
        <pc:grpChg chg="add mod">
          <ac:chgData name="German Andres Zamora Moreno" userId="929e6361-2728-45cc-b20d-b3d3abc63b2e" providerId="ADAL" clId="{748CD50F-15D6-44AB-83A5-16B899298C7C}" dt="2019-11-05T22:34:06.836" v="3754" actId="1035"/>
          <ac:grpSpMkLst>
            <pc:docMk/>
            <pc:sldMk cId="2551363178" sldId="329"/>
            <ac:grpSpMk id="22" creationId="{1CB2485A-E260-4158-B721-137F03D8F4D6}"/>
          </ac:grpSpMkLst>
        </pc:grpChg>
        <pc:grpChg chg="add mod">
          <ac:chgData name="German Andres Zamora Moreno" userId="929e6361-2728-45cc-b20d-b3d3abc63b2e" providerId="ADAL" clId="{748CD50F-15D6-44AB-83A5-16B899298C7C}" dt="2019-11-05T22:34:06.836" v="3754" actId="1035"/>
          <ac:grpSpMkLst>
            <pc:docMk/>
            <pc:sldMk cId="2551363178" sldId="329"/>
            <ac:grpSpMk id="26" creationId="{8D2256A4-A412-488D-B828-B1831ACEE2BA}"/>
          </ac:grpSpMkLst>
        </pc:grpChg>
        <pc:grpChg chg="add mod">
          <ac:chgData name="German Andres Zamora Moreno" userId="929e6361-2728-45cc-b20d-b3d3abc63b2e" providerId="ADAL" clId="{748CD50F-15D6-44AB-83A5-16B899298C7C}" dt="2019-11-05T23:20:24.150" v="4346" actId="14861"/>
          <ac:grpSpMkLst>
            <pc:docMk/>
            <pc:sldMk cId="2551363178" sldId="329"/>
            <ac:grpSpMk id="1027" creationId="{7F2257C3-3934-4398-AC27-A45661DD15C6}"/>
          </ac:grpSpMkLst>
        </pc:grpChg>
        <pc:picChg chg="add del mod">
          <ac:chgData name="German Andres Zamora Moreno" userId="929e6361-2728-45cc-b20d-b3d3abc63b2e" providerId="ADAL" clId="{748CD50F-15D6-44AB-83A5-16B899298C7C}" dt="2019-11-05T20:57:58.357" v="2563" actId="478"/>
          <ac:picMkLst>
            <pc:docMk/>
            <pc:sldMk cId="2551363178" sldId="329"/>
            <ac:picMk id="2" creationId="{53E6ED23-C137-496A-A146-E4F0D83F9E09}"/>
          </ac:picMkLst>
        </pc:picChg>
        <pc:picChg chg="add del mod">
          <ac:chgData name="German Andres Zamora Moreno" userId="929e6361-2728-45cc-b20d-b3d3abc63b2e" providerId="ADAL" clId="{748CD50F-15D6-44AB-83A5-16B899298C7C}" dt="2019-11-05T20:58:06.824" v="2565" actId="478"/>
          <ac:picMkLst>
            <pc:docMk/>
            <pc:sldMk cId="2551363178" sldId="329"/>
            <ac:picMk id="3" creationId="{A0560FCF-44B5-4663-8EB1-724236726B1D}"/>
          </ac:picMkLst>
        </pc:picChg>
        <pc:picChg chg="add del mod">
          <ac:chgData name="German Andres Zamora Moreno" userId="929e6361-2728-45cc-b20d-b3d3abc63b2e" providerId="ADAL" clId="{748CD50F-15D6-44AB-83A5-16B899298C7C}" dt="2019-11-05T20:58:00.908" v="2564" actId="478"/>
          <ac:picMkLst>
            <pc:docMk/>
            <pc:sldMk cId="2551363178" sldId="329"/>
            <ac:picMk id="12" creationId="{B14BF689-30B4-4687-85C5-5EA3288331B0}"/>
          </ac:picMkLst>
        </pc:picChg>
        <pc:picChg chg="add mod">
          <ac:chgData name="German Andres Zamora Moreno" userId="929e6361-2728-45cc-b20d-b3d3abc63b2e" providerId="ADAL" clId="{748CD50F-15D6-44AB-83A5-16B899298C7C}" dt="2019-11-05T22:55:39.500" v="3831" actId="164"/>
          <ac:picMkLst>
            <pc:docMk/>
            <pc:sldMk cId="2551363178" sldId="329"/>
            <ac:picMk id="13" creationId="{64108A23-8F1D-4DAD-8D0C-278833408927}"/>
          </ac:picMkLst>
        </pc:picChg>
        <pc:picChg chg="add mod">
          <ac:chgData name="German Andres Zamora Moreno" userId="929e6361-2728-45cc-b20d-b3d3abc63b2e" providerId="ADAL" clId="{748CD50F-15D6-44AB-83A5-16B899298C7C}" dt="2019-11-05T22:55:39.500" v="3831" actId="164"/>
          <ac:picMkLst>
            <pc:docMk/>
            <pc:sldMk cId="2551363178" sldId="329"/>
            <ac:picMk id="34" creationId="{75AEE774-CEE1-4795-850E-60B61565D143}"/>
          </ac:picMkLst>
        </pc:picChg>
        <pc:picChg chg="add mod">
          <ac:chgData name="German Andres Zamora Moreno" userId="929e6361-2728-45cc-b20d-b3d3abc63b2e" providerId="ADAL" clId="{748CD50F-15D6-44AB-83A5-16B899298C7C}" dt="2019-11-05T22:36:51.128" v="3772" actId="1037"/>
          <ac:picMkLst>
            <pc:docMk/>
            <pc:sldMk cId="2551363178" sldId="329"/>
            <ac:picMk id="1025" creationId="{3ED71410-F3A9-4C66-A4FD-51A56B4F9DD0}"/>
          </ac:picMkLst>
        </pc:picChg>
        <pc:picChg chg="add mod">
          <ac:chgData name="German Andres Zamora Moreno" userId="929e6361-2728-45cc-b20d-b3d3abc63b2e" providerId="ADAL" clId="{748CD50F-15D6-44AB-83A5-16B899298C7C}" dt="2019-11-05T22:55:39.500" v="3831" actId="164"/>
          <ac:picMkLst>
            <pc:docMk/>
            <pc:sldMk cId="2551363178" sldId="329"/>
            <ac:picMk id="1026" creationId="{5A451DFA-8A12-4C78-BF99-3DCB85FFB72C}"/>
          </ac:picMkLst>
        </pc:picChg>
        <pc:cxnChg chg="add mod">
          <ac:chgData name="German Andres Zamora Moreno" userId="929e6361-2728-45cc-b20d-b3d3abc63b2e" providerId="ADAL" clId="{748CD50F-15D6-44AB-83A5-16B899298C7C}" dt="2019-11-05T22:34:06.836" v="3754" actId="1035"/>
          <ac:cxnSpMkLst>
            <pc:docMk/>
            <pc:sldMk cId="2551363178" sldId="329"/>
            <ac:cxnSpMk id="29" creationId="{69B66DE7-BF9D-4A85-B098-30B850136470}"/>
          </ac:cxnSpMkLst>
        </pc:cxnChg>
        <pc:cxnChg chg="add mod">
          <ac:chgData name="German Andres Zamora Moreno" userId="929e6361-2728-45cc-b20d-b3d3abc63b2e" providerId="ADAL" clId="{748CD50F-15D6-44AB-83A5-16B899298C7C}" dt="2019-11-05T22:34:06.836" v="3754" actId="1035"/>
          <ac:cxnSpMkLst>
            <pc:docMk/>
            <pc:sldMk cId="2551363178" sldId="329"/>
            <ac:cxnSpMk id="30" creationId="{33394F6B-DEE3-45BB-959A-CC404DC993E1}"/>
          </ac:cxnSpMkLst>
        </pc:cxnChg>
      </pc:sldChg>
      <pc:sldChg chg="delSp modSp add">
        <pc:chgData name="German Andres Zamora Moreno" userId="929e6361-2728-45cc-b20d-b3d3abc63b2e" providerId="ADAL" clId="{748CD50F-15D6-44AB-83A5-16B899298C7C}" dt="2019-11-04T22:15:12.891" v="2405" actId="478"/>
        <pc:sldMkLst>
          <pc:docMk/>
          <pc:sldMk cId="611753257" sldId="332"/>
        </pc:sldMkLst>
        <pc:spChg chg="del">
          <ac:chgData name="German Andres Zamora Moreno" userId="929e6361-2728-45cc-b20d-b3d3abc63b2e" providerId="ADAL" clId="{748CD50F-15D6-44AB-83A5-16B899298C7C}" dt="2019-11-04T22:15:12.891" v="2405" actId="478"/>
          <ac:spMkLst>
            <pc:docMk/>
            <pc:sldMk cId="611753257" sldId="332"/>
            <ac:spMk id="4" creationId="{1F10DBF3-E1E9-4A1A-AA23-A26B3F50B5EB}"/>
          </ac:spMkLst>
        </pc:spChg>
        <pc:spChg chg="mod">
          <ac:chgData name="German Andres Zamora Moreno" userId="929e6361-2728-45cc-b20d-b3d3abc63b2e" providerId="ADAL" clId="{748CD50F-15D6-44AB-83A5-16B899298C7C}" dt="2019-11-04T22:15:07.122" v="2404" actId="20577"/>
          <ac:spMkLst>
            <pc:docMk/>
            <pc:sldMk cId="611753257" sldId="332"/>
            <ac:spMk id="5" creationId="{5A925778-A928-4AD3-A32F-6579CFA4ECAE}"/>
          </ac:spMkLst>
        </pc:spChg>
      </pc:sldChg>
      <pc:sldChg chg="modSp">
        <pc:chgData name="German Andres Zamora Moreno" userId="929e6361-2728-45cc-b20d-b3d3abc63b2e" providerId="ADAL" clId="{748CD50F-15D6-44AB-83A5-16B899298C7C}" dt="2019-11-05T23:10:27.131" v="4178" actId="14100"/>
        <pc:sldMkLst>
          <pc:docMk/>
          <pc:sldMk cId="3892957308" sldId="335"/>
        </pc:sldMkLst>
        <pc:spChg chg="mod">
          <ac:chgData name="German Andres Zamora Moreno" userId="929e6361-2728-45cc-b20d-b3d3abc63b2e" providerId="ADAL" clId="{748CD50F-15D6-44AB-83A5-16B899298C7C}" dt="2019-11-05T23:10:27.131" v="4178" actId="14100"/>
          <ac:spMkLst>
            <pc:docMk/>
            <pc:sldMk cId="3892957308" sldId="335"/>
            <ac:spMk id="5" creationId="{5A925778-A928-4AD3-A32F-6579CFA4ECAE}"/>
          </ac:spMkLst>
        </pc:spChg>
      </pc:sldChg>
      <pc:sldChg chg="modSp">
        <pc:chgData name="German Andres Zamora Moreno" userId="929e6361-2728-45cc-b20d-b3d3abc63b2e" providerId="ADAL" clId="{748CD50F-15D6-44AB-83A5-16B899298C7C}" dt="2019-11-06T00:13:51.033" v="4448" actId="1037"/>
        <pc:sldMkLst>
          <pc:docMk/>
          <pc:sldMk cId="2967442946" sldId="336"/>
        </pc:sldMkLst>
        <pc:graphicFrameChg chg="mod">
          <ac:chgData name="German Andres Zamora Moreno" userId="929e6361-2728-45cc-b20d-b3d3abc63b2e" providerId="ADAL" clId="{748CD50F-15D6-44AB-83A5-16B899298C7C}" dt="2019-11-06T00:13:51.033" v="4448" actId="1037"/>
          <ac:graphicFrameMkLst>
            <pc:docMk/>
            <pc:sldMk cId="2967442946" sldId="336"/>
            <ac:graphicFrameMk id="2" creationId="{D72CCE22-B018-4CE9-B886-603EA8F3CD99}"/>
          </ac:graphicFrameMkLst>
        </pc:graphicFrameChg>
      </pc:sldChg>
      <pc:sldChg chg="addSp delSp modSp add">
        <pc:chgData name="German Andres Zamora Moreno" userId="929e6361-2728-45cc-b20d-b3d3abc63b2e" providerId="ADAL" clId="{748CD50F-15D6-44AB-83A5-16B899298C7C}" dt="2019-11-05T23:01:50.163" v="3975" actId="478"/>
        <pc:sldMkLst>
          <pc:docMk/>
          <pc:sldMk cId="650590667" sldId="338"/>
        </pc:sldMkLst>
        <pc:spChg chg="add mod">
          <ac:chgData name="German Andres Zamora Moreno" userId="929e6361-2728-45cc-b20d-b3d3abc63b2e" providerId="ADAL" clId="{748CD50F-15D6-44AB-83A5-16B899298C7C}" dt="2019-11-05T23:01:48.106" v="3974" actId="1037"/>
          <ac:spMkLst>
            <pc:docMk/>
            <pc:sldMk cId="650590667" sldId="338"/>
            <ac:spMk id="3" creationId="{7DA75EE0-A80E-4EF2-B761-D62C7371EE4B}"/>
          </ac:spMkLst>
        </pc:spChg>
        <pc:spChg chg="del">
          <ac:chgData name="German Andres Zamora Moreno" userId="929e6361-2728-45cc-b20d-b3d3abc63b2e" providerId="ADAL" clId="{748CD50F-15D6-44AB-83A5-16B899298C7C}" dt="2019-11-05T23:01:50.163" v="3975" actId="478"/>
          <ac:spMkLst>
            <pc:docMk/>
            <pc:sldMk cId="650590667" sldId="338"/>
            <ac:spMk id="5" creationId="{5A925778-A928-4AD3-A32F-6579CFA4ECAE}"/>
          </ac:spMkLst>
        </pc:spChg>
      </pc:sldChg>
      <pc:sldChg chg="addSp delSp modSp add modNotesTx">
        <pc:chgData name="German Andres Zamora Moreno" userId="929e6361-2728-45cc-b20d-b3d3abc63b2e" providerId="ADAL" clId="{748CD50F-15D6-44AB-83A5-16B899298C7C}" dt="2019-11-05T23:06:56.081" v="4081" actId="404"/>
        <pc:sldMkLst>
          <pc:docMk/>
          <pc:sldMk cId="3953122724" sldId="340"/>
        </pc:sldMkLst>
        <pc:spChg chg="del">
          <ac:chgData name="German Andres Zamora Moreno" userId="929e6361-2728-45cc-b20d-b3d3abc63b2e" providerId="ADAL" clId="{748CD50F-15D6-44AB-83A5-16B899298C7C}" dt="2019-11-05T23:05:43.183" v="4047" actId="478"/>
          <ac:spMkLst>
            <pc:docMk/>
            <pc:sldMk cId="3953122724" sldId="340"/>
            <ac:spMk id="10" creationId="{8757A2E0-811C-4E7C-B230-B1A4DA7302FB}"/>
          </ac:spMkLst>
        </pc:spChg>
        <pc:spChg chg="add mod">
          <ac:chgData name="German Andres Zamora Moreno" userId="929e6361-2728-45cc-b20d-b3d3abc63b2e" providerId="ADAL" clId="{748CD50F-15D6-44AB-83A5-16B899298C7C}" dt="2019-11-05T23:06:44.285" v="4066" actId="404"/>
          <ac:spMkLst>
            <pc:docMk/>
            <pc:sldMk cId="3953122724" sldId="340"/>
            <ac:spMk id="15" creationId="{BE5A6A26-07B4-4D14-95B7-71771BE78C37}"/>
          </ac:spMkLst>
        </pc:spChg>
        <pc:spChg chg="add mod">
          <ac:chgData name="German Andres Zamora Moreno" userId="929e6361-2728-45cc-b20d-b3d3abc63b2e" providerId="ADAL" clId="{748CD50F-15D6-44AB-83A5-16B899298C7C}" dt="2019-11-05T23:06:32.041" v="4063" actId="404"/>
          <ac:spMkLst>
            <pc:docMk/>
            <pc:sldMk cId="3953122724" sldId="340"/>
            <ac:spMk id="22" creationId="{4FBEA594-B5AC-4D45-9453-AA15C7E48B55}"/>
          </ac:spMkLst>
        </pc:spChg>
        <pc:spChg chg="del">
          <ac:chgData name="German Andres Zamora Moreno" userId="929e6361-2728-45cc-b20d-b3d3abc63b2e" providerId="ADAL" clId="{748CD50F-15D6-44AB-83A5-16B899298C7C}" dt="2019-11-05T23:05:43.183" v="4047" actId="478"/>
          <ac:spMkLst>
            <pc:docMk/>
            <pc:sldMk cId="3953122724" sldId="340"/>
            <ac:spMk id="23" creationId="{2196823E-B653-4EFE-80C2-A0BE75F14799}"/>
          </ac:spMkLst>
        </pc:spChg>
        <pc:spChg chg="del">
          <ac:chgData name="German Andres Zamora Moreno" userId="929e6361-2728-45cc-b20d-b3d3abc63b2e" providerId="ADAL" clId="{748CD50F-15D6-44AB-83A5-16B899298C7C}" dt="2019-11-05T23:05:43.183" v="4047" actId="478"/>
          <ac:spMkLst>
            <pc:docMk/>
            <pc:sldMk cId="3953122724" sldId="340"/>
            <ac:spMk id="24" creationId="{0D99A7B6-C423-44A9-A386-7FB87858A078}"/>
          </ac:spMkLst>
        </pc:spChg>
        <pc:spChg chg="del">
          <ac:chgData name="German Andres Zamora Moreno" userId="929e6361-2728-45cc-b20d-b3d3abc63b2e" providerId="ADAL" clId="{748CD50F-15D6-44AB-83A5-16B899298C7C}" dt="2019-11-05T23:05:43.183" v="4047" actId="478"/>
          <ac:spMkLst>
            <pc:docMk/>
            <pc:sldMk cId="3953122724" sldId="340"/>
            <ac:spMk id="25" creationId="{7BA7E842-CA33-4651-A3A9-DF5CFBE38151}"/>
          </ac:spMkLst>
        </pc:spChg>
        <pc:spChg chg="add mod">
          <ac:chgData name="German Andres Zamora Moreno" userId="929e6361-2728-45cc-b20d-b3d3abc63b2e" providerId="ADAL" clId="{748CD50F-15D6-44AB-83A5-16B899298C7C}" dt="2019-11-05T23:06:36.206" v="4064" actId="404"/>
          <ac:spMkLst>
            <pc:docMk/>
            <pc:sldMk cId="3953122724" sldId="340"/>
            <ac:spMk id="32" creationId="{953BF4BE-CD06-4A23-B89C-411ED1FE10C0}"/>
          </ac:spMkLst>
        </pc:spChg>
        <pc:spChg chg="add mod">
          <ac:chgData name="German Andres Zamora Moreno" userId="929e6361-2728-45cc-b20d-b3d3abc63b2e" providerId="ADAL" clId="{748CD50F-15D6-44AB-83A5-16B899298C7C}" dt="2019-11-05T23:06:40.721" v="4065" actId="404"/>
          <ac:spMkLst>
            <pc:docMk/>
            <pc:sldMk cId="3953122724" sldId="340"/>
            <ac:spMk id="39" creationId="{64DF2064-BF89-4EAA-A904-58FA875839C0}"/>
          </ac:spMkLst>
        </pc:spChg>
        <pc:spChg chg="add mod">
          <ac:chgData name="German Andres Zamora Moreno" userId="929e6361-2728-45cc-b20d-b3d3abc63b2e" providerId="ADAL" clId="{748CD50F-15D6-44AB-83A5-16B899298C7C}" dt="2019-11-05T23:06:47.660" v="4067" actId="404"/>
          <ac:spMkLst>
            <pc:docMk/>
            <pc:sldMk cId="3953122724" sldId="340"/>
            <ac:spMk id="49" creationId="{19E81673-7701-4983-9A4B-37CEC37BA95F}"/>
          </ac:spMkLst>
        </pc:spChg>
        <pc:spChg chg="add mod">
          <ac:chgData name="German Andres Zamora Moreno" userId="929e6361-2728-45cc-b20d-b3d3abc63b2e" providerId="ADAL" clId="{748CD50F-15D6-44AB-83A5-16B899298C7C}" dt="2019-11-05T23:06:56.081" v="4081" actId="404"/>
          <ac:spMkLst>
            <pc:docMk/>
            <pc:sldMk cId="3953122724" sldId="340"/>
            <ac:spMk id="54" creationId="{03F54CE5-153F-4AE2-8A2E-6F137069AE99}"/>
          </ac:spMkLst>
        </pc:spChg>
        <pc:grpChg chg="add mod">
          <ac:chgData name="German Andres Zamora Moreno" userId="929e6361-2728-45cc-b20d-b3d3abc63b2e" providerId="ADAL" clId="{748CD50F-15D6-44AB-83A5-16B899298C7C}" dt="2019-11-05T23:06:16.844" v="4061" actId="1036"/>
          <ac:grpSpMkLst>
            <pc:docMk/>
            <pc:sldMk cId="3953122724" sldId="340"/>
            <ac:grpSpMk id="12" creationId="{35C38BA4-9891-4193-A585-66B7D4B4FEC3}"/>
          </ac:grpSpMkLst>
        </pc:grpChg>
        <pc:grpChg chg="add mod">
          <ac:chgData name="German Andres Zamora Moreno" userId="929e6361-2728-45cc-b20d-b3d3abc63b2e" providerId="ADAL" clId="{748CD50F-15D6-44AB-83A5-16B899298C7C}" dt="2019-11-05T23:06:16.844" v="4061" actId="1036"/>
          <ac:grpSpMkLst>
            <pc:docMk/>
            <pc:sldMk cId="3953122724" sldId="340"/>
            <ac:grpSpMk id="16" creationId="{B9147C15-D0CF-4673-9F6B-DFE3AD1FD25B}"/>
          </ac:grpSpMkLst>
        </pc:grpChg>
        <pc:grpChg chg="add mod">
          <ac:chgData name="German Andres Zamora Moreno" userId="929e6361-2728-45cc-b20d-b3d3abc63b2e" providerId="ADAL" clId="{748CD50F-15D6-44AB-83A5-16B899298C7C}" dt="2019-11-05T23:06:16.844" v="4061" actId="1036"/>
          <ac:grpSpMkLst>
            <pc:docMk/>
            <pc:sldMk cId="3953122724" sldId="340"/>
            <ac:grpSpMk id="19" creationId="{8AC05982-7B36-4E2F-9008-62E553C3EB2C}"/>
          </ac:grpSpMkLst>
        </pc:grpChg>
        <pc:grpChg chg="add mod">
          <ac:chgData name="German Andres Zamora Moreno" userId="929e6361-2728-45cc-b20d-b3d3abc63b2e" providerId="ADAL" clId="{748CD50F-15D6-44AB-83A5-16B899298C7C}" dt="2019-11-05T23:06:16.844" v="4061" actId="1036"/>
          <ac:grpSpMkLst>
            <pc:docMk/>
            <pc:sldMk cId="3953122724" sldId="340"/>
            <ac:grpSpMk id="26" creationId="{56641B9C-2BFB-4396-A5E8-DE5FA21EDA73}"/>
          </ac:grpSpMkLst>
        </pc:grpChg>
        <pc:grpChg chg="add mod">
          <ac:chgData name="German Andres Zamora Moreno" userId="929e6361-2728-45cc-b20d-b3d3abc63b2e" providerId="ADAL" clId="{748CD50F-15D6-44AB-83A5-16B899298C7C}" dt="2019-11-05T23:06:16.844" v="4061" actId="1036"/>
          <ac:grpSpMkLst>
            <pc:docMk/>
            <pc:sldMk cId="3953122724" sldId="340"/>
            <ac:grpSpMk id="29" creationId="{04DC8EAD-CA90-43B0-AB41-D9218AB5658B}"/>
          </ac:grpSpMkLst>
        </pc:grpChg>
        <pc:grpChg chg="add mod">
          <ac:chgData name="German Andres Zamora Moreno" userId="929e6361-2728-45cc-b20d-b3d3abc63b2e" providerId="ADAL" clId="{748CD50F-15D6-44AB-83A5-16B899298C7C}" dt="2019-11-05T23:06:16.844" v="4061" actId="1036"/>
          <ac:grpSpMkLst>
            <pc:docMk/>
            <pc:sldMk cId="3953122724" sldId="340"/>
            <ac:grpSpMk id="33" creationId="{406C821A-977B-49B6-ABBF-D807E20DF17D}"/>
          </ac:grpSpMkLst>
        </pc:grpChg>
        <pc:grpChg chg="add mod">
          <ac:chgData name="German Andres Zamora Moreno" userId="929e6361-2728-45cc-b20d-b3d3abc63b2e" providerId="ADAL" clId="{748CD50F-15D6-44AB-83A5-16B899298C7C}" dt="2019-11-05T23:06:16.844" v="4061" actId="1036"/>
          <ac:grpSpMkLst>
            <pc:docMk/>
            <pc:sldMk cId="3953122724" sldId="340"/>
            <ac:grpSpMk id="36" creationId="{6179E71A-EB48-4D4A-BB86-9AEAFDE7FD01}"/>
          </ac:grpSpMkLst>
        </pc:grpChg>
        <pc:grpChg chg="add mod">
          <ac:chgData name="German Andres Zamora Moreno" userId="929e6361-2728-45cc-b20d-b3d3abc63b2e" providerId="ADAL" clId="{748CD50F-15D6-44AB-83A5-16B899298C7C}" dt="2019-11-05T23:06:16.844" v="4061" actId="1036"/>
          <ac:grpSpMkLst>
            <pc:docMk/>
            <pc:sldMk cId="3953122724" sldId="340"/>
            <ac:grpSpMk id="40" creationId="{A52CBCA0-03DE-48E6-AF34-183B1BA7758F}"/>
          </ac:grpSpMkLst>
        </pc:grpChg>
        <pc:grpChg chg="add mod">
          <ac:chgData name="German Andres Zamora Moreno" userId="929e6361-2728-45cc-b20d-b3d3abc63b2e" providerId="ADAL" clId="{748CD50F-15D6-44AB-83A5-16B899298C7C}" dt="2019-11-05T23:06:16.844" v="4061" actId="1036"/>
          <ac:grpSpMkLst>
            <pc:docMk/>
            <pc:sldMk cId="3953122724" sldId="340"/>
            <ac:grpSpMk id="44" creationId="{5BC8F45D-4571-4F6A-9866-98565C859CC3}"/>
          </ac:grpSpMkLst>
        </pc:grpChg>
        <pc:grpChg chg="add mod">
          <ac:chgData name="German Andres Zamora Moreno" userId="929e6361-2728-45cc-b20d-b3d3abc63b2e" providerId="ADAL" clId="{748CD50F-15D6-44AB-83A5-16B899298C7C}" dt="2019-11-05T23:06:16.844" v="4061" actId="1036"/>
          <ac:grpSpMkLst>
            <pc:docMk/>
            <pc:sldMk cId="3953122724" sldId="340"/>
            <ac:grpSpMk id="51" creationId="{F6D4D619-8BCB-47BB-9DEF-FB95C1C9AFC5}"/>
          </ac:grpSpMkLst>
        </pc:grpChg>
        <pc:picChg chg="add mod">
          <ac:chgData name="German Andres Zamora Moreno" userId="929e6361-2728-45cc-b20d-b3d3abc63b2e" providerId="ADAL" clId="{748CD50F-15D6-44AB-83A5-16B899298C7C}" dt="2019-11-05T23:06:22.191" v="4062" actId="14100"/>
          <ac:picMkLst>
            <pc:docMk/>
            <pc:sldMk cId="3953122724" sldId="340"/>
            <ac:picMk id="11" creationId="{469589BC-CFCD-4055-82DC-3CB35D0E3861}"/>
          </ac:picMkLst>
        </pc:picChg>
        <pc:picChg chg="del">
          <ac:chgData name="German Andres Zamora Moreno" userId="929e6361-2728-45cc-b20d-b3d3abc63b2e" providerId="ADAL" clId="{748CD50F-15D6-44AB-83A5-16B899298C7C}" dt="2019-11-05T23:05:43.183" v="4047" actId="478"/>
          <ac:picMkLst>
            <pc:docMk/>
            <pc:sldMk cId="3953122724" sldId="340"/>
            <ac:picMk id="42" creationId="{4EA1CAB2-2B0D-4562-827B-09A56D3686BF}"/>
          </ac:picMkLst>
        </pc:picChg>
        <pc:picChg chg="del">
          <ac:chgData name="German Andres Zamora Moreno" userId="929e6361-2728-45cc-b20d-b3d3abc63b2e" providerId="ADAL" clId="{748CD50F-15D6-44AB-83A5-16B899298C7C}" dt="2019-11-05T23:05:43.183" v="4047" actId="478"/>
          <ac:picMkLst>
            <pc:docMk/>
            <pc:sldMk cId="3953122724" sldId="340"/>
            <ac:picMk id="46" creationId="{9C3F81C7-CF79-4CFC-A564-235C31D6CFFD}"/>
          </ac:picMkLst>
        </pc:picChg>
        <pc:picChg chg="del">
          <ac:chgData name="German Andres Zamora Moreno" userId="929e6361-2728-45cc-b20d-b3d3abc63b2e" providerId="ADAL" clId="{748CD50F-15D6-44AB-83A5-16B899298C7C}" dt="2019-11-05T23:05:43.183" v="4047" actId="478"/>
          <ac:picMkLst>
            <pc:docMk/>
            <pc:sldMk cId="3953122724" sldId="340"/>
            <ac:picMk id="48" creationId="{08AB1099-399E-4B07-BA73-BC1CC411D338}"/>
          </ac:picMkLst>
        </pc:picChg>
        <pc:picChg chg="del">
          <ac:chgData name="German Andres Zamora Moreno" userId="929e6361-2728-45cc-b20d-b3d3abc63b2e" providerId="ADAL" clId="{748CD50F-15D6-44AB-83A5-16B899298C7C}" dt="2019-11-05T23:05:43.183" v="4047" actId="478"/>
          <ac:picMkLst>
            <pc:docMk/>
            <pc:sldMk cId="3953122724" sldId="340"/>
            <ac:picMk id="50" creationId="{ADDE24EC-5ABE-4621-AD6A-5B63963A38A6}"/>
          </ac:picMkLst>
        </pc:picChg>
      </pc:sldChg>
      <pc:sldChg chg="addSp delSp modSp add mod setBg">
        <pc:chgData name="German Andres Zamora Moreno" userId="929e6361-2728-45cc-b20d-b3d3abc63b2e" providerId="ADAL" clId="{748CD50F-15D6-44AB-83A5-16B899298C7C}" dt="2019-11-05T23:11:12.936" v="4184" actId="478"/>
        <pc:sldMkLst>
          <pc:docMk/>
          <pc:sldMk cId="1157702262" sldId="341"/>
        </pc:sldMkLst>
        <pc:spChg chg="del mod">
          <ac:chgData name="German Andres Zamora Moreno" userId="929e6361-2728-45cc-b20d-b3d3abc63b2e" providerId="ADAL" clId="{748CD50F-15D6-44AB-83A5-16B899298C7C}" dt="2019-11-05T23:11:10.669" v="4183" actId="478"/>
          <ac:spMkLst>
            <pc:docMk/>
            <pc:sldMk cId="1157702262" sldId="341"/>
            <ac:spMk id="2" creationId="{A896A3DE-F4B2-473F-A457-FABC8CD99CA1}"/>
          </ac:spMkLst>
        </pc:spChg>
        <pc:spChg chg="del mod">
          <ac:chgData name="German Andres Zamora Moreno" userId="929e6361-2728-45cc-b20d-b3d3abc63b2e" providerId="ADAL" clId="{748CD50F-15D6-44AB-83A5-16B899298C7C}" dt="2019-11-05T23:11:12.936" v="4184" actId="478"/>
          <ac:spMkLst>
            <pc:docMk/>
            <pc:sldMk cId="1157702262" sldId="341"/>
            <ac:spMk id="3" creationId="{BA88635C-7DC6-4D09-92E2-53E9DC26FD90}"/>
          </ac:spMkLst>
        </pc:spChg>
        <pc:spChg chg="add">
          <ac:chgData name="German Andres Zamora Moreno" userId="929e6361-2728-45cc-b20d-b3d3abc63b2e" providerId="ADAL" clId="{748CD50F-15D6-44AB-83A5-16B899298C7C}" dt="2019-11-05T23:10:58.579" v="4180" actId="26606"/>
          <ac:spMkLst>
            <pc:docMk/>
            <pc:sldMk cId="1157702262" sldId="341"/>
            <ac:spMk id="8" creationId="{C66F2F30-5DC0-44A0-BFA6-E12F46ED16DA}"/>
          </ac:spMkLst>
        </pc:spChg>
        <pc:spChg chg="add">
          <ac:chgData name="German Andres Zamora Moreno" userId="929e6361-2728-45cc-b20d-b3d3abc63b2e" providerId="ADAL" clId="{748CD50F-15D6-44AB-83A5-16B899298C7C}" dt="2019-11-05T23:11:08.203" v="4182"/>
          <ac:spMkLst>
            <pc:docMk/>
            <pc:sldMk cId="1157702262" sldId="341"/>
            <ac:spMk id="9" creationId="{811CEFEA-E582-4DB1-B41F-3B7635C69D53}"/>
          </ac:spMkLst>
        </pc:spChg>
        <pc:spChg chg="add">
          <ac:chgData name="German Andres Zamora Moreno" userId="929e6361-2728-45cc-b20d-b3d3abc63b2e" providerId="ADAL" clId="{748CD50F-15D6-44AB-83A5-16B899298C7C}" dt="2019-11-05T23:10:58.579" v="4180" actId="26606"/>
          <ac:spMkLst>
            <pc:docMk/>
            <pc:sldMk cId="1157702262" sldId="341"/>
            <ac:spMk id="10" creationId="{85872F57-7F42-4F97-8391-DDC8D0054C03}"/>
          </ac:spMkLst>
        </pc:spChg>
        <pc:spChg chg="add">
          <ac:chgData name="German Andres Zamora Moreno" userId="929e6361-2728-45cc-b20d-b3d3abc63b2e" providerId="ADAL" clId="{748CD50F-15D6-44AB-83A5-16B899298C7C}" dt="2019-11-05T23:11:08.203" v="4182"/>
          <ac:spMkLst>
            <pc:docMk/>
            <pc:sldMk cId="1157702262" sldId="341"/>
            <ac:spMk id="11" creationId="{328022E6-D4A1-463C-8233-CD51FCE18A66}"/>
          </ac:spMkLst>
        </pc:spChg>
        <pc:spChg chg="add">
          <ac:chgData name="German Andres Zamora Moreno" userId="929e6361-2728-45cc-b20d-b3d3abc63b2e" providerId="ADAL" clId="{748CD50F-15D6-44AB-83A5-16B899298C7C}" dt="2019-11-05T23:10:58.579" v="4180" actId="26606"/>
          <ac:spMkLst>
            <pc:docMk/>
            <pc:sldMk cId="1157702262" sldId="341"/>
            <ac:spMk id="12" creationId="{04DC2037-48A0-4F22-B9D4-8EAEBC780AB4}"/>
          </ac:spMkLst>
        </pc:spChg>
        <pc:spChg chg="add">
          <ac:chgData name="German Andres Zamora Moreno" userId="929e6361-2728-45cc-b20d-b3d3abc63b2e" providerId="ADAL" clId="{748CD50F-15D6-44AB-83A5-16B899298C7C}" dt="2019-11-05T23:10:58.579" v="4180" actId="26606"/>
          <ac:spMkLst>
            <pc:docMk/>
            <pc:sldMk cId="1157702262" sldId="341"/>
            <ac:spMk id="14" creationId="{0006CBFD-ADA0-43D1-9332-9C34CA1C76ED}"/>
          </ac:spMkLst>
        </pc:spChg>
        <pc:spChg chg="add">
          <ac:chgData name="German Andres Zamora Moreno" userId="929e6361-2728-45cc-b20d-b3d3abc63b2e" providerId="ADAL" clId="{748CD50F-15D6-44AB-83A5-16B899298C7C}" dt="2019-11-05T23:11:08.203" v="4182"/>
          <ac:spMkLst>
            <pc:docMk/>
            <pc:sldMk cId="1157702262" sldId="341"/>
            <ac:spMk id="15" creationId="{7E09B0F5-EA8B-48D1-8E21-072DEAC5B100}"/>
          </ac:spMkLst>
        </pc:spChg>
        <pc:spChg chg="add">
          <ac:chgData name="German Andres Zamora Moreno" userId="929e6361-2728-45cc-b20d-b3d3abc63b2e" providerId="ADAL" clId="{748CD50F-15D6-44AB-83A5-16B899298C7C}" dt="2019-11-05T23:10:58.579" v="4180" actId="26606"/>
          <ac:spMkLst>
            <pc:docMk/>
            <pc:sldMk cId="1157702262" sldId="341"/>
            <ac:spMk id="16" creationId="{2B931666-F28F-45F3-A074-66D2272D580B}"/>
          </ac:spMkLst>
        </pc:spChg>
        <pc:picChg chg="add">
          <ac:chgData name="German Andres Zamora Moreno" userId="929e6361-2728-45cc-b20d-b3d3abc63b2e" providerId="ADAL" clId="{748CD50F-15D6-44AB-83A5-16B899298C7C}" dt="2019-11-05T23:11:08.203" v="4182"/>
          <ac:picMkLst>
            <pc:docMk/>
            <pc:sldMk cId="1157702262" sldId="341"/>
            <ac:picMk id="13" creationId="{B7110CB6-7D9C-48BE-95FF-36171AB7669C}"/>
          </ac:picMkLst>
        </pc:picChg>
      </pc:sldChg>
      <pc:sldChg chg="modSp">
        <pc:chgData name="German Andres Zamora Moreno" userId="929e6361-2728-45cc-b20d-b3d3abc63b2e" providerId="ADAL" clId="{748CD50F-15D6-44AB-83A5-16B899298C7C}" dt="2019-11-06T00:13:30.808" v="4411" actId="1038"/>
        <pc:sldMkLst>
          <pc:docMk/>
          <pc:sldMk cId="1381783837" sldId="343"/>
        </pc:sldMkLst>
        <pc:picChg chg="mod">
          <ac:chgData name="German Andres Zamora Moreno" userId="929e6361-2728-45cc-b20d-b3d3abc63b2e" providerId="ADAL" clId="{748CD50F-15D6-44AB-83A5-16B899298C7C}" dt="2019-11-06T00:13:30.808" v="4411" actId="1038"/>
          <ac:picMkLst>
            <pc:docMk/>
            <pc:sldMk cId="1381783837" sldId="343"/>
            <ac:picMk id="3" creationId="{A75F3D13-160A-4957-AE7C-A8C6C171D2AA}"/>
          </ac:picMkLst>
        </pc:picChg>
      </pc:sldChg>
      <pc:sldMasterChg chg="delSp modSldLayout">
        <pc:chgData name="German Andres Zamora Moreno" userId="929e6361-2728-45cc-b20d-b3d3abc63b2e" providerId="ADAL" clId="{748CD50F-15D6-44AB-83A5-16B899298C7C}" dt="2019-11-05T21:16:32.192" v="3096" actId="478"/>
        <pc:sldMasterMkLst>
          <pc:docMk/>
          <pc:sldMasterMk cId="3558933717" sldId="2147483648"/>
        </pc:sldMasterMkLst>
        <pc:spChg chg="del">
          <ac:chgData name="German Andres Zamora Moreno" userId="929e6361-2728-45cc-b20d-b3d3abc63b2e" providerId="ADAL" clId="{748CD50F-15D6-44AB-83A5-16B899298C7C}" dt="2019-11-04T19:14:12.829" v="3" actId="478"/>
          <ac:spMkLst>
            <pc:docMk/>
            <pc:sldMasterMk cId="3558933717" sldId="2147483648"/>
            <ac:spMk id="3" creationId="{248A31BF-0A4E-44C6-9BB4-D9F4987AB4BE}"/>
          </ac:spMkLst>
        </pc:spChg>
        <pc:spChg chg="del">
          <ac:chgData name="German Andres Zamora Moreno" userId="929e6361-2728-45cc-b20d-b3d3abc63b2e" providerId="ADAL" clId="{748CD50F-15D6-44AB-83A5-16B899298C7C}" dt="2019-11-04T19:14:09.390" v="1" actId="478"/>
          <ac:spMkLst>
            <pc:docMk/>
            <pc:sldMasterMk cId="3558933717" sldId="2147483648"/>
            <ac:spMk id="20" creationId="{1036BEBB-0B5F-4C1B-A996-9CFA4766B25C}"/>
          </ac:spMkLst>
        </pc:spChg>
        <pc:picChg chg="del">
          <ac:chgData name="German Andres Zamora Moreno" userId="929e6361-2728-45cc-b20d-b3d3abc63b2e" providerId="ADAL" clId="{748CD50F-15D6-44AB-83A5-16B899298C7C}" dt="2019-11-04T19:14:07.435" v="0" actId="478"/>
          <ac:picMkLst>
            <pc:docMk/>
            <pc:sldMasterMk cId="3558933717" sldId="2147483648"/>
            <ac:picMk id="15" creationId="{DD59AEB2-61A0-4EAE-A3B3-9C33534F4AC3}"/>
          </ac:picMkLst>
        </pc:picChg>
        <pc:picChg chg="del">
          <ac:chgData name="German Andres Zamora Moreno" userId="929e6361-2728-45cc-b20d-b3d3abc63b2e" providerId="ADAL" clId="{748CD50F-15D6-44AB-83A5-16B899298C7C}" dt="2019-11-04T19:14:11.015" v="2" actId="478"/>
          <ac:picMkLst>
            <pc:docMk/>
            <pc:sldMasterMk cId="3558933717" sldId="2147483648"/>
            <ac:picMk id="27" creationId="{0E27C97C-C850-4D1B-83ED-90B6B1AD243E}"/>
          </ac:picMkLst>
        </pc:picChg>
        <pc:cxnChg chg="del">
          <ac:chgData name="German Andres Zamora Moreno" userId="929e6361-2728-45cc-b20d-b3d3abc63b2e" providerId="ADAL" clId="{748CD50F-15D6-44AB-83A5-16B899298C7C}" dt="2019-11-04T19:14:14.122" v="4" actId="478"/>
          <ac:cxnSpMkLst>
            <pc:docMk/>
            <pc:sldMasterMk cId="3558933717" sldId="2147483648"/>
            <ac:cxnSpMk id="14" creationId="{50541A4B-E7F1-4BAD-BAE5-39305FF543E0}"/>
          </ac:cxnSpMkLst>
        </pc:cxnChg>
        <pc:sldLayoutChg chg="addSp delSp modSp">
          <pc:chgData name="German Andres Zamora Moreno" userId="929e6361-2728-45cc-b20d-b3d3abc63b2e" providerId="ADAL" clId="{748CD50F-15D6-44AB-83A5-16B899298C7C}" dt="2019-11-05T21:16:32.192" v="3096" actId="478"/>
          <pc:sldLayoutMkLst>
            <pc:docMk/>
            <pc:sldMasterMk cId="3558933717" sldId="2147483648"/>
            <pc:sldLayoutMk cId="696047335" sldId="2147483655"/>
          </pc:sldLayoutMkLst>
          <pc:spChg chg="del">
            <ac:chgData name="German Andres Zamora Moreno" userId="929e6361-2728-45cc-b20d-b3d3abc63b2e" providerId="ADAL" clId="{748CD50F-15D6-44AB-83A5-16B899298C7C}" dt="2019-11-04T20:13:16.846" v="847" actId="478"/>
            <ac:spMkLst>
              <pc:docMk/>
              <pc:sldMasterMk cId="3558933717" sldId="2147483648"/>
              <pc:sldLayoutMk cId="696047335" sldId="2147483655"/>
              <ac:spMk id="2" creationId="{96267257-9D04-47D9-B8BD-F9C85F4B9218}"/>
            </ac:spMkLst>
          </pc:spChg>
          <pc:picChg chg="add del mod">
            <ac:chgData name="German Andres Zamora Moreno" userId="929e6361-2728-45cc-b20d-b3d3abc63b2e" providerId="ADAL" clId="{748CD50F-15D6-44AB-83A5-16B899298C7C}" dt="2019-11-05T21:16:32.192" v="3096" actId="478"/>
            <ac:picMkLst>
              <pc:docMk/>
              <pc:sldMasterMk cId="3558933717" sldId="2147483648"/>
              <pc:sldLayoutMk cId="696047335" sldId="2147483655"/>
              <ac:picMk id="3" creationId="{3E31B362-C478-419F-86E8-F2EC207CD646}"/>
            </ac:picMkLst>
          </pc:picChg>
          <pc:picChg chg="add mod">
            <ac:chgData name="German Andres Zamora Moreno" userId="929e6361-2728-45cc-b20d-b3d3abc63b2e" providerId="ADAL" clId="{748CD50F-15D6-44AB-83A5-16B899298C7C}" dt="2019-11-04T20:41:08.173" v="1578" actId="14100"/>
            <ac:picMkLst>
              <pc:docMk/>
              <pc:sldMasterMk cId="3558933717" sldId="2147483648"/>
              <pc:sldLayoutMk cId="696047335" sldId="2147483655"/>
              <ac:picMk id="4" creationId="{6D126398-BB2E-4958-BD32-17CAE4FE2B8E}"/>
            </ac:picMkLst>
          </pc:picChg>
        </pc:sldLayoutChg>
      </pc:sldMasterChg>
      <pc:sldMasterChg chg="delSp modSldLayout">
        <pc:chgData name="German Andres Zamora Moreno" userId="929e6361-2728-45cc-b20d-b3d3abc63b2e" providerId="ADAL" clId="{748CD50F-15D6-44AB-83A5-16B899298C7C}" dt="2019-11-05T22:53:38.912" v="3822"/>
        <pc:sldMasterMkLst>
          <pc:docMk/>
          <pc:sldMasterMk cId="398344205" sldId="2147483660"/>
        </pc:sldMasterMkLst>
        <pc:spChg chg="del">
          <ac:chgData name="German Andres Zamora Moreno" userId="929e6361-2728-45cc-b20d-b3d3abc63b2e" providerId="ADAL" clId="{748CD50F-15D6-44AB-83A5-16B899298C7C}" dt="2019-11-04T19:14:28.353" v="6" actId="478"/>
          <ac:spMkLst>
            <pc:docMk/>
            <pc:sldMasterMk cId="398344205" sldId="2147483660"/>
            <ac:spMk id="15" creationId="{191A60E0-E9E8-40EC-8C7F-1327E2F1C45A}"/>
          </ac:spMkLst>
        </pc:spChg>
        <pc:spChg chg="del">
          <ac:chgData name="German Andres Zamora Moreno" userId="929e6361-2728-45cc-b20d-b3d3abc63b2e" providerId="ADAL" clId="{748CD50F-15D6-44AB-83A5-16B899298C7C}" dt="2019-11-04T19:17:25.543" v="30" actId="478"/>
          <ac:spMkLst>
            <pc:docMk/>
            <pc:sldMasterMk cId="398344205" sldId="2147483660"/>
            <ac:spMk id="16" creationId="{7AAC5623-D849-46AA-81B0-70192DD4C450}"/>
          </ac:spMkLst>
        </pc:spChg>
        <pc:picChg chg="del">
          <ac:chgData name="German Andres Zamora Moreno" userId="929e6361-2728-45cc-b20d-b3d3abc63b2e" providerId="ADAL" clId="{748CD50F-15D6-44AB-83A5-16B899298C7C}" dt="2019-11-04T19:14:26.982" v="5" actId="478"/>
          <ac:picMkLst>
            <pc:docMk/>
            <pc:sldMasterMk cId="398344205" sldId="2147483660"/>
            <ac:picMk id="11" creationId="{D04213DE-B2D2-CC43-8E11-528444A0BDE7}"/>
          </ac:picMkLst>
        </pc:picChg>
        <pc:picChg chg="del">
          <ac:chgData name="German Andres Zamora Moreno" userId="929e6361-2728-45cc-b20d-b3d3abc63b2e" providerId="ADAL" clId="{748CD50F-15D6-44AB-83A5-16B899298C7C}" dt="2019-11-04T19:17:23.828" v="29" actId="478"/>
          <ac:picMkLst>
            <pc:docMk/>
            <pc:sldMasterMk cId="398344205" sldId="2147483660"/>
            <ac:picMk id="12" creationId="{3C17BF4F-5052-1240-899F-F049377F6904}"/>
          </ac:picMkLst>
        </pc:picChg>
        <pc:cxnChg chg="del">
          <ac:chgData name="German Andres Zamora Moreno" userId="929e6361-2728-45cc-b20d-b3d3abc63b2e" providerId="ADAL" clId="{748CD50F-15D6-44AB-83A5-16B899298C7C}" dt="2019-11-04T19:14:32.226" v="9" actId="478"/>
          <ac:cxnSpMkLst>
            <pc:docMk/>
            <pc:sldMasterMk cId="398344205" sldId="2147483660"/>
            <ac:cxnSpMk id="9" creationId="{0215C43F-AE51-5F4F-A1DE-27180E55A8A7}"/>
          </ac:cxnSpMkLst>
        </pc:cxnChg>
        <pc:cxnChg chg="del">
          <ac:chgData name="German Andres Zamora Moreno" userId="929e6361-2728-45cc-b20d-b3d3abc63b2e" providerId="ADAL" clId="{748CD50F-15D6-44AB-83A5-16B899298C7C}" dt="2019-11-04T19:14:30.816" v="8" actId="478"/>
          <ac:cxnSpMkLst>
            <pc:docMk/>
            <pc:sldMasterMk cId="398344205" sldId="2147483660"/>
            <ac:cxnSpMk id="10" creationId="{02209BE3-0F12-2342-9BA9-ED5057F5F993}"/>
          </ac:cxnSpMkLst>
        </pc:cxnChg>
        <pc:cxnChg chg="del">
          <ac:chgData name="German Andres Zamora Moreno" userId="929e6361-2728-45cc-b20d-b3d3abc63b2e" providerId="ADAL" clId="{748CD50F-15D6-44AB-83A5-16B899298C7C}" dt="2019-11-04T19:14:29.476" v="7" actId="478"/>
          <ac:cxnSpMkLst>
            <pc:docMk/>
            <pc:sldMasterMk cId="398344205" sldId="2147483660"/>
            <ac:cxnSpMk id="14" creationId="{EA4C57F2-3E84-451C-ADC8-FF9AE5F8452D}"/>
          </ac:cxnSpMkLst>
        </pc:cxnChg>
        <pc:sldLayoutChg chg="addSp delSp modSp">
          <pc:chgData name="German Andres Zamora Moreno" userId="929e6361-2728-45cc-b20d-b3d3abc63b2e" providerId="ADAL" clId="{748CD50F-15D6-44AB-83A5-16B899298C7C}" dt="2019-11-04T19:17:21.360" v="28" actId="1036"/>
          <pc:sldLayoutMkLst>
            <pc:docMk/>
            <pc:sldMasterMk cId="398344205" sldId="2147483660"/>
            <pc:sldLayoutMk cId="3794339305" sldId="2147483661"/>
          </pc:sldLayoutMkLst>
          <pc:spChg chg="add del mod">
            <ac:chgData name="German Andres Zamora Moreno" userId="929e6361-2728-45cc-b20d-b3d3abc63b2e" providerId="ADAL" clId="{748CD50F-15D6-44AB-83A5-16B899298C7C}" dt="2019-11-04T19:17:21.360" v="28" actId="1036"/>
            <ac:spMkLst>
              <pc:docMk/>
              <pc:sldMasterMk cId="398344205" sldId="2147483660"/>
              <pc:sldLayoutMk cId="3794339305" sldId="2147483661"/>
              <ac:spMk id="2" creationId="{0A42A970-AC35-6040-BCBE-63113F6F904F}"/>
            </ac:spMkLst>
          </pc:spChg>
        </pc:sldLayoutChg>
        <pc:sldLayoutChg chg="addSp">
          <pc:chgData name="German Andres Zamora Moreno" userId="929e6361-2728-45cc-b20d-b3d3abc63b2e" providerId="ADAL" clId="{748CD50F-15D6-44AB-83A5-16B899298C7C}" dt="2019-11-05T22:53:38.912" v="3822"/>
          <pc:sldLayoutMkLst>
            <pc:docMk/>
            <pc:sldMasterMk cId="398344205" sldId="2147483660"/>
            <pc:sldLayoutMk cId="2262190713" sldId="2147483667"/>
          </pc:sldLayoutMkLst>
          <pc:picChg chg="add">
            <ac:chgData name="German Andres Zamora Moreno" userId="929e6361-2728-45cc-b20d-b3d3abc63b2e" providerId="ADAL" clId="{748CD50F-15D6-44AB-83A5-16B899298C7C}" dt="2019-11-05T22:53:38.912" v="3822"/>
            <ac:picMkLst>
              <pc:docMk/>
              <pc:sldMasterMk cId="398344205" sldId="2147483660"/>
              <pc:sldLayoutMk cId="2262190713" sldId="2147483667"/>
              <ac:picMk id="5" creationId="{CF9C4D31-1455-49C8-BBBE-0F99192EBFF2}"/>
            </ac:picMkLst>
          </pc:picChg>
        </pc:sldLayoutChg>
      </pc:sldMasterChg>
    </pc:docChg>
  </pc:docChgLst>
  <pc:docChgLst>
    <pc:chgData name="Kanat Osmonov" userId="S::kosmonov2018@student.hult.edu::1ec9f258-6056-42a4-a4b4-b6e6b7ef952a" providerId="AD" clId="Web-{36FA9D6B-171B-013F-6E2D-450B429CC4D5}"/>
    <pc:docChg chg="addSld modSld">
      <pc:chgData name="Kanat Osmonov" userId="S::kosmonov2018@student.hult.edu::1ec9f258-6056-42a4-a4b4-b6e6b7ef952a" providerId="AD" clId="Web-{36FA9D6B-171B-013F-6E2D-450B429CC4D5}" dt="2019-11-05T22:21:41.854" v="5"/>
      <pc:docMkLst>
        <pc:docMk/>
      </pc:docMkLst>
    </pc:docChg>
  </pc:docChgLst>
  <pc:docChgLst>
    <pc:chgData name="Ozan Ciler" userId="S::ociler2018@student.hult.edu::8fd7cfd6-99d5-44f1-8620-9cfe31decfb1" providerId="AD" clId="Web-{EDEE7DBE-2204-37A8-C3C5-240515F13BD6}"/>
    <pc:docChg chg="addSld delSld modSld sldOrd">
      <pc:chgData name="Ozan Ciler" userId="S::ociler2018@student.hult.edu::8fd7cfd6-99d5-44f1-8620-9cfe31decfb1" providerId="AD" clId="Web-{EDEE7DBE-2204-37A8-C3C5-240515F13BD6}" dt="2019-11-05T22:02:19.675" v="807" actId="1076"/>
      <pc:docMkLst>
        <pc:docMk/>
      </pc:docMkLst>
      <pc:sldChg chg="delSp modSp delAnim">
        <pc:chgData name="Ozan Ciler" userId="S::ociler2018@student.hult.edu::8fd7cfd6-99d5-44f1-8620-9cfe31decfb1" providerId="AD" clId="Web-{EDEE7DBE-2204-37A8-C3C5-240515F13BD6}" dt="2019-11-05T22:02:19.675" v="807" actId="1076"/>
        <pc:sldMkLst>
          <pc:docMk/>
          <pc:sldMk cId="150785862" sldId="327"/>
        </pc:sldMkLst>
        <pc:spChg chg="del mod">
          <ac:chgData name="Ozan Ciler" userId="S::ociler2018@student.hult.edu::8fd7cfd6-99d5-44f1-8620-9cfe31decfb1" providerId="AD" clId="Web-{EDEE7DBE-2204-37A8-C3C5-240515F13BD6}" dt="2019-11-05T21:42:18.531" v="342"/>
          <ac:spMkLst>
            <pc:docMk/>
            <pc:sldMk cId="150785862" sldId="327"/>
            <ac:spMk id="2" creationId="{AD513B17-AAD7-4FFF-9DF8-E5DE99481545}"/>
          </ac:spMkLst>
        </pc:spChg>
        <pc:spChg chg="del mod">
          <ac:chgData name="Ozan Ciler" userId="S::ociler2018@student.hult.edu::8fd7cfd6-99d5-44f1-8620-9cfe31decfb1" providerId="AD" clId="Web-{EDEE7DBE-2204-37A8-C3C5-240515F13BD6}" dt="2019-11-05T21:42:17.687" v="341"/>
          <ac:spMkLst>
            <pc:docMk/>
            <pc:sldMk cId="150785862" sldId="327"/>
            <ac:spMk id="3" creationId="{72EB5000-5D9F-41F9-93FE-C6A6FAC648B0}"/>
          </ac:spMkLst>
        </pc:spChg>
        <pc:spChg chg="del mod">
          <ac:chgData name="Ozan Ciler" userId="S::ociler2018@student.hult.edu::8fd7cfd6-99d5-44f1-8620-9cfe31decfb1" providerId="AD" clId="Web-{EDEE7DBE-2204-37A8-C3C5-240515F13BD6}" dt="2019-11-05T20:55:12.402" v="178"/>
          <ac:spMkLst>
            <pc:docMk/>
            <pc:sldMk cId="150785862" sldId="327"/>
            <ac:spMk id="4" creationId="{D77625CB-6C91-47E1-8536-41F65D4B0692}"/>
          </ac:spMkLst>
        </pc:spChg>
        <pc:spChg chg="mod">
          <ac:chgData name="Ozan Ciler" userId="S::ociler2018@student.hult.edu::8fd7cfd6-99d5-44f1-8620-9cfe31decfb1" providerId="AD" clId="Web-{EDEE7DBE-2204-37A8-C3C5-240515F13BD6}" dt="2019-11-05T22:02:19.675" v="807" actId="1076"/>
          <ac:spMkLst>
            <pc:docMk/>
            <pc:sldMk cId="150785862" sldId="327"/>
            <ac:spMk id="4" creationId="{E01355DB-84B3-454B-ABBE-FCF8516144B8}"/>
          </ac:spMkLst>
        </pc:spChg>
        <pc:spChg chg="mod">
          <ac:chgData name="Ozan Ciler" userId="S::ociler2018@student.hult.edu::8fd7cfd6-99d5-44f1-8620-9cfe31decfb1" providerId="AD" clId="Web-{EDEE7DBE-2204-37A8-C3C5-240515F13BD6}" dt="2019-11-05T21:41:56.843" v="339" actId="20577"/>
          <ac:spMkLst>
            <pc:docMk/>
            <pc:sldMk cId="150785862" sldId="327"/>
            <ac:spMk id="5" creationId="{5A925778-A928-4AD3-A32F-6579CFA4ECAE}"/>
          </ac:spMkLst>
        </pc:spChg>
        <pc:spChg chg="mod">
          <ac:chgData name="Ozan Ciler" userId="S::ociler2018@student.hult.edu::8fd7cfd6-99d5-44f1-8620-9cfe31decfb1" providerId="AD" clId="Web-{EDEE7DBE-2204-37A8-C3C5-240515F13BD6}" dt="2019-11-05T20:54:13.011" v="44" actId="20577"/>
          <ac:spMkLst>
            <pc:docMk/>
            <pc:sldMk cId="150785862" sldId="327"/>
            <ac:spMk id="21" creationId="{350505EE-D2E8-43A8-9E72-05C3B1609A34}"/>
          </ac:spMkLst>
        </pc:spChg>
        <pc:spChg chg="mod">
          <ac:chgData name="Ozan Ciler" userId="S::ociler2018@student.hult.edu::8fd7cfd6-99d5-44f1-8620-9cfe31decfb1" providerId="AD" clId="Web-{EDEE7DBE-2204-37A8-C3C5-240515F13BD6}" dt="2019-11-05T20:54:23.168" v="86" actId="20577"/>
          <ac:spMkLst>
            <pc:docMk/>
            <pc:sldMk cId="150785862" sldId="327"/>
            <ac:spMk id="24" creationId="{00736661-F0AA-4013-BCED-7342AC038F85}"/>
          </ac:spMkLst>
        </pc:spChg>
        <pc:spChg chg="mod">
          <ac:chgData name="Ozan Ciler" userId="S::ociler2018@student.hult.edu::8fd7cfd6-99d5-44f1-8620-9cfe31decfb1" providerId="AD" clId="Web-{EDEE7DBE-2204-37A8-C3C5-240515F13BD6}" dt="2019-11-05T20:54:30.699" v="119" actId="20577"/>
          <ac:spMkLst>
            <pc:docMk/>
            <pc:sldMk cId="150785862" sldId="327"/>
            <ac:spMk id="31" creationId="{80AC57B3-DE20-4F77-B2C4-1733556CFEA2}"/>
          </ac:spMkLst>
        </pc:spChg>
        <pc:spChg chg="mod">
          <ac:chgData name="Ozan Ciler" userId="S::ociler2018@student.hult.edu::8fd7cfd6-99d5-44f1-8620-9cfe31decfb1" providerId="AD" clId="Web-{EDEE7DBE-2204-37A8-C3C5-240515F13BD6}" dt="2019-11-05T20:54:41.043" v="155" actId="20577"/>
          <ac:spMkLst>
            <pc:docMk/>
            <pc:sldMk cId="150785862" sldId="327"/>
            <ac:spMk id="41" creationId="{D7BB9FC6-A927-473C-961F-29018D09B65A}"/>
          </ac:spMkLst>
        </pc:spChg>
        <pc:spChg chg="del mod">
          <ac:chgData name="Ozan Ciler" userId="S::ociler2018@student.hult.edu::8fd7cfd6-99d5-44f1-8620-9cfe31decfb1" providerId="AD" clId="Web-{EDEE7DBE-2204-37A8-C3C5-240515F13BD6}" dt="2019-11-05T20:54:57.543" v="163"/>
          <ac:spMkLst>
            <pc:docMk/>
            <pc:sldMk cId="150785862" sldId="327"/>
            <ac:spMk id="44" creationId="{994F5AA0-1BE4-4605-B787-8277DA5AFB00}"/>
          </ac:spMkLst>
        </pc:spChg>
        <pc:spChg chg="del mod">
          <ac:chgData name="Ozan Ciler" userId="S::ociler2018@student.hult.edu::8fd7cfd6-99d5-44f1-8620-9cfe31decfb1" providerId="AD" clId="Web-{EDEE7DBE-2204-37A8-C3C5-240515F13BD6}" dt="2019-11-05T20:55:01.386" v="170"/>
          <ac:spMkLst>
            <pc:docMk/>
            <pc:sldMk cId="150785862" sldId="327"/>
            <ac:spMk id="49" creationId="{9A47C0B5-ABF4-4991-B4AA-72024756161A}"/>
          </ac:spMkLst>
        </pc:spChg>
        <pc:spChg chg="del mod">
          <ac:chgData name="Ozan Ciler" userId="S::ociler2018@student.hult.edu::8fd7cfd6-99d5-44f1-8620-9cfe31decfb1" providerId="AD" clId="Web-{EDEE7DBE-2204-37A8-C3C5-240515F13BD6}" dt="2019-11-05T21:11:51.391" v="183"/>
          <ac:spMkLst>
            <pc:docMk/>
            <pc:sldMk cId="150785862" sldId="327"/>
            <ac:spMk id="50" creationId="{7CA760F4-34BE-4527-A5FF-75D4BE2C7916}"/>
          </ac:spMkLst>
        </pc:spChg>
        <pc:spChg chg="del">
          <ac:chgData name="Ozan Ciler" userId="S::ociler2018@student.hult.edu::8fd7cfd6-99d5-44f1-8620-9cfe31decfb1" providerId="AD" clId="Web-{EDEE7DBE-2204-37A8-C3C5-240515F13BD6}" dt="2019-11-05T20:55:03.152" v="171"/>
          <ac:spMkLst>
            <pc:docMk/>
            <pc:sldMk cId="150785862" sldId="327"/>
            <ac:spMk id="51" creationId="{17B85954-2ECE-4368-9E51-9044FA3003AE}"/>
          </ac:spMkLst>
        </pc:spChg>
      </pc:sldChg>
      <pc:sldChg chg="modSp">
        <pc:chgData name="Ozan Ciler" userId="S::ociler2018@student.hult.edu::8fd7cfd6-99d5-44f1-8620-9cfe31decfb1" providerId="AD" clId="Web-{EDEE7DBE-2204-37A8-C3C5-240515F13BD6}" dt="2019-11-05T21:41:43.921" v="320" actId="20577"/>
        <pc:sldMkLst>
          <pc:docMk/>
          <pc:sldMk cId="3892957308" sldId="335"/>
        </pc:sldMkLst>
        <pc:spChg chg="mod">
          <ac:chgData name="Ozan Ciler" userId="S::ociler2018@student.hult.edu::8fd7cfd6-99d5-44f1-8620-9cfe31decfb1" providerId="AD" clId="Web-{EDEE7DBE-2204-37A8-C3C5-240515F13BD6}" dt="2019-11-05T21:41:43.921" v="320" actId="20577"/>
          <ac:spMkLst>
            <pc:docMk/>
            <pc:sldMk cId="3892957308" sldId="335"/>
            <ac:spMk id="5" creationId="{5A925778-A928-4AD3-A32F-6579CFA4ECAE}"/>
          </ac:spMkLst>
        </pc:spChg>
      </pc:sldChg>
    </pc:docChg>
  </pc:docChgLst>
  <pc:docChgLst>
    <pc:chgData name="Ignacio Cubi" userId="b5aec762-fe1b-4d48-9af9-d9f062575ef6" providerId="ADAL" clId="{61DCFDDD-EEAF-42DB-BAC0-5E1E2BC391F1}"/>
  </pc:docChgLst>
  <pc:docChgLst>
    <pc:chgData name="Luis Pedro Rafael Rodas Falla" userId="S::lrodas2018@student.hult.edu::05f8ea34-0903-4498-a9b7-cef47c494e6a" providerId="AD" clId="Web-{CB2DE3B4-F4E7-B4F1-5510-48053EDE7653}"/>
    <pc:docChg chg="addSld modSld">
      <pc:chgData name="Luis Pedro Rafael Rodas Falla" userId="S::lrodas2018@student.hult.edu::05f8ea34-0903-4498-a9b7-cef47c494e6a" providerId="AD" clId="Web-{CB2DE3B4-F4E7-B4F1-5510-48053EDE7653}" dt="2019-11-05T22:17:41.728" v="19" actId="14100"/>
      <pc:docMkLst>
        <pc:docMk/>
      </pc:docMkLst>
      <pc:sldChg chg="addSp delSp modSp add replId addAnim">
        <pc:chgData name="Luis Pedro Rafael Rodas Falla" userId="S::lrodas2018@student.hult.edu::05f8ea34-0903-4498-a9b7-cef47c494e6a" providerId="AD" clId="Web-{CB2DE3B4-F4E7-B4F1-5510-48053EDE7653}" dt="2019-11-05T22:17:41.728" v="19" actId="14100"/>
        <pc:sldMkLst>
          <pc:docMk/>
          <pc:sldMk cId="2967442946" sldId="336"/>
        </pc:sldMkLst>
        <pc:spChg chg="del">
          <ac:chgData name="Luis Pedro Rafael Rodas Falla" userId="S::lrodas2018@student.hult.edu::05f8ea34-0903-4498-a9b7-cef47c494e6a" providerId="AD" clId="Web-{CB2DE3B4-F4E7-B4F1-5510-48053EDE7653}" dt="2019-11-05T22:13:56.461" v="1"/>
          <ac:spMkLst>
            <pc:docMk/>
            <pc:sldMk cId="2967442946" sldId="336"/>
            <ac:spMk id="4" creationId="{1F10DBF3-E1E9-4A1A-AA23-A26B3F50B5EB}"/>
          </ac:spMkLst>
        </pc:spChg>
        <pc:graphicFrameChg chg="add mod modGraphic">
          <ac:chgData name="Luis Pedro Rafael Rodas Falla" userId="S::lrodas2018@student.hult.edu::05f8ea34-0903-4498-a9b7-cef47c494e6a" providerId="AD" clId="Web-{CB2DE3B4-F4E7-B4F1-5510-48053EDE7653}" dt="2019-11-05T22:17:41.728" v="19" actId="14100"/>
          <ac:graphicFrameMkLst>
            <pc:docMk/>
            <pc:sldMk cId="2967442946" sldId="336"/>
            <ac:graphicFrameMk id="2" creationId="{D72CCE22-B018-4CE9-B886-603EA8F3CD99}"/>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419334-6565-E948-884F-B76014CBC781}" type="doc">
      <dgm:prSet loTypeId="urn:microsoft.com/office/officeart/2008/layout/VerticalCurvedList" loCatId="" qsTypeId="urn:microsoft.com/office/officeart/2005/8/quickstyle/simple3" qsCatId="simple" csTypeId="urn:microsoft.com/office/officeart/2005/8/colors/accent2_2" csCatId="accent2" phldr="1"/>
      <dgm:spPr/>
      <dgm:t>
        <a:bodyPr/>
        <a:lstStyle/>
        <a:p>
          <a:endParaRPr lang="en-US"/>
        </a:p>
      </dgm:t>
    </dgm:pt>
    <dgm:pt modelId="{D1DE6D57-3968-7F49-85A7-B3A1EB225DA7}">
      <dgm:prSet phldrT="[Text]" custT="1"/>
      <dgm:spPr/>
      <dgm:t>
        <a:bodyPr/>
        <a:lstStyle/>
        <a:p>
          <a:pPr>
            <a:buFont typeface="Wingdings" panose="05000000000000000000" pitchFamily="2" charset="2"/>
            <a:buChar char="Ø"/>
          </a:pPr>
          <a:r>
            <a:rPr lang="en-US" sz="2400">
              <a:cs typeface="Calibri"/>
            </a:rPr>
            <a:t>Discrepancies </a:t>
          </a:r>
          <a:endParaRPr lang="en-US" sz="2400"/>
        </a:p>
      </dgm:t>
    </dgm:pt>
    <dgm:pt modelId="{4501F5E6-EF36-E342-8E0C-2E5F869E7C96}" type="parTrans" cxnId="{35C62322-2C9B-CE43-9064-BA315C3E0EE0}">
      <dgm:prSet/>
      <dgm:spPr/>
      <dgm:t>
        <a:bodyPr/>
        <a:lstStyle/>
        <a:p>
          <a:endParaRPr lang="en-US" sz="2000"/>
        </a:p>
      </dgm:t>
    </dgm:pt>
    <dgm:pt modelId="{E6806E9C-2226-AC49-9F71-7F2E901E5639}" type="sibTrans" cxnId="{35C62322-2C9B-CE43-9064-BA315C3E0EE0}">
      <dgm:prSet/>
      <dgm:spPr/>
      <dgm:t>
        <a:bodyPr/>
        <a:lstStyle/>
        <a:p>
          <a:endParaRPr lang="en-US" sz="2000"/>
        </a:p>
      </dgm:t>
    </dgm:pt>
    <dgm:pt modelId="{1BE9E7D0-1FE6-534A-8DED-758EBA3DA28C}">
      <dgm:prSet phldrT="[Text]" custT="1"/>
      <dgm:spPr/>
      <dgm:t>
        <a:bodyPr/>
        <a:lstStyle/>
        <a:p>
          <a:r>
            <a:rPr lang="en-US" sz="2400"/>
            <a:t>Donor priorities</a:t>
          </a:r>
        </a:p>
      </dgm:t>
    </dgm:pt>
    <dgm:pt modelId="{1E0D0F1F-E890-B140-BA68-FD339572DE59}" type="parTrans" cxnId="{D7D6E6BD-5C30-6441-973E-D7C8AF492743}">
      <dgm:prSet/>
      <dgm:spPr/>
      <dgm:t>
        <a:bodyPr/>
        <a:lstStyle/>
        <a:p>
          <a:endParaRPr lang="en-US" sz="2000"/>
        </a:p>
      </dgm:t>
    </dgm:pt>
    <dgm:pt modelId="{CBF9B70E-6D91-D942-92AB-8903D1784584}" type="sibTrans" cxnId="{D7D6E6BD-5C30-6441-973E-D7C8AF492743}">
      <dgm:prSet/>
      <dgm:spPr/>
      <dgm:t>
        <a:bodyPr/>
        <a:lstStyle/>
        <a:p>
          <a:endParaRPr lang="en-US" sz="2000"/>
        </a:p>
      </dgm:t>
    </dgm:pt>
    <dgm:pt modelId="{0E6A619C-D91F-1647-870C-FA84B5EE8E7B}">
      <dgm:prSet phldrT="[Text]" custT="1"/>
      <dgm:spPr/>
      <dgm:t>
        <a:bodyPr/>
        <a:lstStyle/>
        <a:p>
          <a:r>
            <a:rPr lang="en-US" sz="2400">
              <a:cs typeface="Calibri"/>
            </a:rPr>
            <a:t>Concerns</a:t>
          </a:r>
          <a:endParaRPr lang="en-US" sz="2400"/>
        </a:p>
      </dgm:t>
    </dgm:pt>
    <dgm:pt modelId="{92BC3BF4-8AA5-CE4A-9130-636AC6800412}" type="parTrans" cxnId="{3FC52229-BD78-4299-A828-0B15B705488B}">
      <dgm:prSet/>
      <dgm:spPr/>
      <dgm:t>
        <a:bodyPr/>
        <a:lstStyle/>
        <a:p>
          <a:endParaRPr lang="en-US"/>
        </a:p>
      </dgm:t>
    </dgm:pt>
    <dgm:pt modelId="{4A61F7D2-4CA0-244A-BEFE-564F2FB9FD33}" type="sibTrans" cxnId="{3FC52229-BD78-4299-A828-0B15B705488B}">
      <dgm:prSet/>
      <dgm:spPr/>
      <dgm:t>
        <a:bodyPr/>
        <a:lstStyle/>
        <a:p>
          <a:endParaRPr lang="en-US"/>
        </a:p>
      </dgm:t>
    </dgm:pt>
    <dgm:pt modelId="{E7769C2D-4A50-DC40-985D-34A1FD6700E5}">
      <dgm:prSet custT="1"/>
      <dgm:spPr/>
      <dgm:t>
        <a:bodyPr/>
        <a:lstStyle/>
        <a:p>
          <a:r>
            <a:rPr lang="en-US" sz="2400">
              <a:cs typeface="Calibri"/>
            </a:rPr>
            <a:t>Limited budget </a:t>
          </a:r>
          <a:endParaRPr lang="en-US" sz="2400"/>
        </a:p>
      </dgm:t>
    </dgm:pt>
    <dgm:pt modelId="{BA74A60C-9CE7-E049-8F5E-8C13C0F306CD}" type="parTrans" cxnId="{E7A52837-4A48-47F6-814F-138469746E20}">
      <dgm:prSet/>
      <dgm:spPr/>
      <dgm:t>
        <a:bodyPr/>
        <a:lstStyle/>
        <a:p>
          <a:endParaRPr lang="en-US"/>
        </a:p>
      </dgm:t>
    </dgm:pt>
    <dgm:pt modelId="{686CC9FD-BB5F-4B4D-B92F-1B64E762BD54}" type="sibTrans" cxnId="{E7A52837-4A48-47F6-814F-138469746E20}">
      <dgm:prSet/>
      <dgm:spPr/>
      <dgm:t>
        <a:bodyPr/>
        <a:lstStyle/>
        <a:p>
          <a:endParaRPr lang="en-US"/>
        </a:p>
      </dgm:t>
    </dgm:pt>
    <dgm:pt modelId="{009CC56C-FA95-4D4D-B5F7-F43BEAAF397E}">
      <dgm:prSet custT="1"/>
      <dgm:spPr/>
      <dgm:t>
        <a:bodyPr/>
        <a:lstStyle/>
        <a:p>
          <a:pPr>
            <a:buFont typeface="Wingdings" panose="05000000000000000000" pitchFamily="2" charset="2"/>
            <a:buChar char="Ø"/>
          </a:pPr>
          <a:r>
            <a:rPr lang="en-US" sz="2400">
              <a:cs typeface="Calibri"/>
            </a:rPr>
            <a:t>Lack of independence</a:t>
          </a:r>
        </a:p>
      </dgm:t>
    </dgm:pt>
    <dgm:pt modelId="{BC04FC2F-779D-0E44-A03F-95D657FA7E27}" type="parTrans" cxnId="{04561D0E-5E64-4793-B1EB-606900D43DA1}">
      <dgm:prSet/>
      <dgm:spPr/>
      <dgm:t>
        <a:bodyPr/>
        <a:lstStyle/>
        <a:p>
          <a:endParaRPr lang="en-US" sz="2000"/>
        </a:p>
      </dgm:t>
    </dgm:pt>
    <dgm:pt modelId="{E683BCE4-A581-454A-ADB5-A1AC8A07F0F7}" type="sibTrans" cxnId="{04561D0E-5E64-4793-B1EB-606900D43DA1}">
      <dgm:prSet/>
      <dgm:spPr/>
      <dgm:t>
        <a:bodyPr/>
        <a:lstStyle/>
        <a:p>
          <a:endParaRPr lang="en-US" sz="2000"/>
        </a:p>
      </dgm:t>
    </dgm:pt>
    <dgm:pt modelId="{DE66FC49-5EEF-1848-A0A4-1508592E1451}" type="pres">
      <dgm:prSet presAssocID="{B7419334-6565-E948-884F-B76014CBC781}" presName="Name0" presStyleCnt="0">
        <dgm:presLayoutVars>
          <dgm:chMax val="7"/>
          <dgm:chPref val="7"/>
          <dgm:dir/>
        </dgm:presLayoutVars>
      </dgm:prSet>
      <dgm:spPr/>
    </dgm:pt>
    <dgm:pt modelId="{A0A75564-A71D-404C-903C-F3E80E9E9B14}" type="pres">
      <dgm:prSet presAssocID="{B7419334-6565-E948-884F-B76014CBC781}" presName="Name1" presStyleCnt="0"/>
      <dgm:spPr/>
    </dgm:pt>
    <dgm:pt modelId="{2EAF4CD2-813B-1A4D-B965-E7772574458E}" type="pres">
      <dgm:prSet presAssocID="{B7419334-6565-E948-884F-B76014CBC781}" presName="cycle" presStyleCnt="0"/>
      <dgm:spPr/>
    </dgm:pt>
    <dgm:pt modelId="{AE55DEA4-2083-9B40-AF5E-AF637617D90B}" type="pres">
      <dgm:prSet presAssocID="{B7419334-6565-E948-884F-B76014CBC781}" presName="srcNode" presStyleLbl="node1" presStyleIdx="0" presStyleCnt="5"/>
      <dgm:spPr/>
    </dgm:pt>
    <dgm:pt modelId="{2C5409E7-F130-A540-874E-F81B27746345}" type="pres">
      <dgm:prSet presAssocID="{B7419334-6565-E948-884F-B76014CBC781}" presName="conn" presStyleLbl="parChTrans1D2" presStyleIdx="0" presStyleCnt="1"/>
      <dgm:spPr/>
    </dgm:pt>
    <dgm:pt modelId="{AE9C413E-50A6-3747-AC3A-3D5009C7D669}" type="pres">
      <dgm:prSet presAssocID="{B7419334-6565-E948-884F-B76014CBC781}" presName="extraNode" presStyleLbl="node1" presStyleIdx="0" presStyleCnt="5"/>
      <dgm:spPr/>
    </dgm:pt>
    <dgm:pt modelId="{AA4F3FD2-5BBE-754D-8058-09949C0C3042}" type="pres">
      <dgm:prSet presAssocID="{B7419334-6565-E948-884F-B76014CBC781}" presName="dstNode" presStyleLbl="node1" presStyleIdx="0" presStyleCnt="5"/>
      <dgm:spPr/>
    </dgm:pt>
    <dgm:pt modelId="{5E67B319-7977-3343-82D9-4FC3D640942D}" type="pres">
      <dgm:prSet presAssocID="{E7769C2D-4A50-DC40-985D-34A1FD6700E5}" presName="text_1" presStyleLbl="node1" presStyleIdx="0" presStyleCnt="5">
        <dgm:presLayoutVars>
          <dgm:bulletEnabled val="1"/>
        </dgm:presLayoutVars>
      </dgm:prSet>
      <dgm:spPr/>
    </dgm:pt>
    <dgm:pt modelId="{220626CA-5850-DE4F-94B5-C1AE38853B4C}" type="pres">
      <dgm:prSet presAssocID="{E7769C2D-4A50-DC40-985D-34A1FD6700E5}" presName="accent_1" presStyleCnt="0"/>
      <dgm:spPr/>
    </dgm:pt>
    <dgm:pt modelId="{CBEF50AE-76A4-BB4E-8383-C416C05DA5C3}" type="pres">
      <dgm:prSet presAssocID="{E7769C2D-4A50-DC40-985D-34A1FD6700E5}" presName="accentRepeatNode" presStyleLbl="solidFgAcc1" presStyleIdx="0" presStyleCnt="5"/>
      <dgm:spPr/>
    </dgm:pt>
    <dgm:pt modelId="{0C591899-896D-CE47-8175-7AC496B351DA}" type="pres">
      <dgm:prSet presAssocID="{009CC56C-FA95-4D4D-B5F7-F43BEAAF397E}" presName="text_2" presStyleLbl="node1" presStyleIdx="1" presStyleCnt="5">
        <dgm:presLayoutVars>
          <dgm:bulletEnabled val="1"/>
        </dgm:presLayoutVars>
      </dgm:prSet>
      <dgm:spPr/>
    </dgm:pt>
    <dgm:pt modelId="{6E443E01-BF72-B842-9BBF-6FADE4712C13}" type="pres">
      <dgm:prSet presAssocID="{009CC56C-FA95-4D4D-B5F7-F43BEAAF397E}" presName="accent_2" presStyleCnt="0"/>
      <dgm:spPr/>
    </dgm:pt>
    <dgm:pt modelId="{88A3701A-7B1A-9E4B-B568-5A99AA967729}" type="pres">
      <dgm:prSet presAssocID="{009CC56C-FA95-4D4D-B5F7-F43BEAAF397E}" presName="accentRepeatNode" presStyleLbl="solidFgAcc1" presStyleIdx="1" presStyleCnt="5"/>
      <dgm:spPr/>
    </dgm:pt>
    <dgm:pt modelId="{36C9DBD2-E05E-8444-BE16-4C3C224FAC43}" type="pres">
      <dgm:prSet presAssocID="{D1DE6D57-3968-7F49-85A7-B3A1EB225DA7}" presName="text_3" presStyleLbl="node1" presStyleIdx="2" presStyleCnt="5">
        <dgm:presLayoutVars>
          <dgm:bulletEnabled val="1"/>
        </dgm:presLayoutVars>
      </dgm:prSet>
      <dgm:spPr/>
    </dgm:pt>
    <dgm:pt modelId="{E55F3D5E-E54F-6C4D-9F88-60715F68777B}" type="pres">
      <dgm:prSet presAssocID="{D1DE6D57-3968-7F49-85A7-B3A1EB225DA7}" presName="accent_3" presStyleCnt="0"/>
      <dgm:spPr/>
    </dgm:pt>
    <dgm:pt modelId="{EF072CDD-E1EC-6044-B847-EF2B5B3D9430}" type="pres">
      <dgm:prSet presAssocID="{D1DE6D57-3968-7F49-85A7-B3A1EB225DA7}" presName="accentRepeatNode" presStyleLbl="solidFgAcc1" presStyleIdx="2" presStyleCnt="5"/>
      <dgm:spPr/>
    </dgm:pt>
    <dgm:pt modelId="{0AD346C1-C8E7-9C47-8696-16AFCA5B4D74}" type="pres">
      <dgm:prSet presAssocID="{1BE9E7D0-1FE6-534A-8DED-758EBA3DA28C}" presName="text_4" presStyleLbl="node1" presStyleIdx="3" presStyleCnt="5">
        <dgm:presLayoutVars>
          <dgm:bulletEnabled val="1"/>
        </dgm:presLayoutVars>
      </dgm:prSet>
      <dgm:spPr/>
    </dgm:pt>
    <dgm:pt modelId="{E0414585-D4DC-A74A-B0F2-097BE86F02FD}" type="pres">
      <dgm:prSet presAssocID="{1BE9E7D0-1FE6-534A-8DED-758EBA3DA28C}" presName="accent_4" presStyleCnt="0"/>
      <dgm:spPr/>
    </dgm:pt>
    <dgm:pt modelId="{AA16ED58-542B-D445-8356-605A793393DB}" type="pres">
      <dgm:prSet presAssocID="{1BE9E7D0-1FE6-534A-8DED-758EBA3DA28C}" presName="accentRepeatNode" presStyleLbl="solidFgAcc1" presStyleIdx="3" presStyleCnt="5"/>
      <dgm:spPr/>
    </dgm:pt>
    <dgm:pt modelId="{ACAD805E-783E-C949-AFD3-65C34ED081D7}" type="pres">
      <dgm:prSet presAssocID="{0E6A619C-D91F-1647-870C-FA84B5EE8E7B}" presName="text_5" presStyleLbl="node1" presStyleIdx="4" presStyleCnt="5">
        <dgm:presLayoutVars>
          <dgm:bulletEnabled val="1"/>
        </dgm:presLayoutVars>
      </dgm:prSet>
      <dgm:spPr/>
    </dgm:pt>
    <dgm:pt modelId="{794A8556-FC33-1B47-8A7D-1D9EC859EB74}" type="pres">
      <dgm:prSet presAssocID="{0E6A619C-D91F-1647-870C-FA84B5EE8E7B}" presName="accent_5" presStyleCnt="0"/>
      <dgm:spPr/>
    </dgm:pt>
    <dgm:pt modelId="{F004DD11-B789-8D47-B0B5-E0F77F4D362E}" type="pres">
      <dgm:prSet presAssocID="{0E6A619C-D91F-1647-870C-FA84B5EE8E7B}" presName="accentRepeatNode" presStyleLbl="solidFgAcc1" presStyleIdx="4" presStyleCnt="5"/>
      <dgm:spPr/>
    </dgm:pt>
  </dgm:ptLst>
  <dgm:cxnLst>
    <dgm:cxn modelId="{04561D0E-5E64-4793-B1EB-606900D43DA1}" srcId="{B7419334-6565-E948-884F-B76014CBC781}" destId="{009CC56C-FA95-4D4D-B5F7-F43BEAAF397E}" srcOrd="1" destOrd="0" parTransId="{BC04FC2F-779D-0E44-A03F-95D657FA7E27}" sibTransId="{E683BCE4-A581-454A-ADB5-A1AC8A07F0F7}"/>
    <dgm:cxn modelId="{35C62322-2C9B-CE43-9064-BA315C3E0EE0}" srcId="{B7419334-6565-E948-884F-B76014CBC781}" destId="{D1DE6D57-3968-7F49-85A7-B3A1EB225DA7}" srcOrd="2" destOrd="0" parTransId="{4501F5E6-EF36-E342-8E0C-2E5F869E7C96}" sibTransId="{E6806E9C-2226-AC49-9F71-7F2E901E5639}"/>
    <dgm:cxn modelId="{C5BE7E22-E91F-354B-9269-0DF3201F321C}" type="presOf" srcId="{1BE9E7D0-1FE6-534A-8DED-758EBA3DA28C}" destId="{0AD346C1-C8E7-9C47-8696-16AFCA5B4D74}" srcOrd="0" destOrd="0" presId="urn:microsoft.com/office/officeart/2008/layout/VerticalCurvedList"/>
    <dgm:cxn modelId="{3FC52229-BD78-4299-A828-0B15B705488B}" srcId="{B7419334-6565-E948-884F-B76014CBC781}" destId="{0E6A619C-D91F-1647-870C-FA84B5EE8E7B}" srcOrd="4" destOrd="0" parTransId="{92BC3BF4-8AA5-CE4A-9130-636AC6800412}" sibTransId="{4A61F7D2-4CA0-244A-BEFE-564F2FB9FD33}"/>
    <dgm:cxn modelId="{E7A52837-4A48-47F6-814F-138469746E20}" srcId="{B7419334-6565-E948-884F-B76014CBC781}" destId="{E7769C2D-4A50-DC40-985D-34A1FD6700E5}" srcOrd="0" destOrd="0" parTransId="{BA74A60C-9CE7-E049-8F5E-8C13C0F306CD}" sibTransId="{686CC9FD-BB5F-4B4D-B92F-1B64E762BD54}"/>
    <dgm:cxn modelId="{2ACA5C39-CEA7-D14E-A243-ED003F694AEE}" type="presOf" srcId="{0E6A619C-D91F-1647-870C-FA84B5EE8E7B}" destId="{ACAD805E-783E-C949-AFD3-65C34ED081D7}" srcOrd="0" destOrd="0" presId="urn:microsoft.com/office/officeart/2008/layout/VerticalCurvedList"/>
    <dgm:cxn modelId="{35638F6E-E4AC-4BFA-A089-9DE81BC6F0E8}" type="presOf" srcId="{E7769C2D-4A50-DC40-985D-34A1FD6700E5}" destId="{5E67B319-7977-3343-82D9-4FC3D640942D}" srcOrd="0" destOrd="0" presId="urn:microsoft.com/office/officeart/2008/layout/VerticalCurvedList"/>
    <dgm:cxn modelId="{B4E69C81-3B0C-46A0-A807-AF52D0244607}" type="presOf" srcId="{009CC56C-FA95-4D4D-B5F7-F43BEAAF397E}" destId="{0C591899-896D-CE47-8175-7AC496B351DA}" srcOrd="0" destOrd="0" presId="urn:microsoft.com/office/officeart/2008/layout/VerticalCurvedList"/>
    <dgm:cxn modelId="{3C366191-5751-2D46-A60E-200231FB2BB2}" type="presOf" srcId="{D1DE6D57-3968-7F49-85A7-B3A1EB225DA7}" destId="{36C9DBD2-E05E-8444-BE16-4C3C224FAC43}" srcOrd="0" destOrd="0" presId="urn:microsoft.com/office/officeart/2008/layout/VerticalCurvedList"/>
    <dgm:cxn modelId="{D7D6E6BD-5C30-6441-973E-D7C8AF492743}" srcId="{B7419334-6565-E948-884F-B76014CBC781}" destId="{1BE9E7D0-1FE6-534A-8DED-758EBA3DA28C}" srcOrd="3" destOrd="0" parTransId="{1E0D0F1F-E890-B140-BA68-FD339572DE59}" sibTransId="{CBF9B70E-6D91-D942-92AB-8903D1784584}"/>
    <dgm:cxn modelId="{3C0052BE-8631-43CA-B760-1C49E534095D}" type="presOf" srcId="{686CC9FD-BB5F-4B4D-B92F-1B64E762BD54}" destId="{2C5409E7-F130-A540-874E-F81B27746345}" srcOrd="0" destOrd="0" presId="urn:microsoft.com/office/officeart/2008/layout/VerticalCurvedList"/>
    <dgm:cxn modelId="{8C0693CA-B81E-1444-84DA-517484ECF3E1}" type="presOf" srcId="{B7419334-6565-E948-884F-B76014CBC781}" destId="{DE66FC49-5EEF-1848-A0A4-1508592E1451}" srcOrd="0" destOrd="0" presId="urn:microsoft.com/office/officeart/2008/layout/VerticalCurvedList"/>
    <dgm:cxn modelId="{1DC218CB-5E2B-D043-863C-F225CFFFA23F}" type="presParOf" srcId="{DE66FC49-5EEF-1848-A0A4-1508592E1451}" destId="{A0A75564-A71D-404C-903C-F3E80E9E9B14}" srcOrd="0" destOrd="0" presId="urn:microsoft.com/office/officeart/2008/layout/VerticalCurvedList"/>
    <dgm:cxn modelId="{0B6C6DC9-B70A-744D-A0A5-C383BCF6C424}" type="presParOf" srcId="{A0A75564-A71D-404C-903C-F3E80E9E9B14}" destId="{2EAF4CD2-813B-1A4D-B965-E7772574458E}" srcOrd="0" destOrd="0" presId="urn:microsoft.com/office/officeart/2008/layout/VerticalCurvedList"/>
    <dgm:cxn modelId="{4AE9DB0E-8A9D-5C46-AF29-9F5CEC378F91}" type="presParOf" srcId="{2EAF4CD2-813B-1A4D-B965-E7772574458E}" destId="{AE55DEA4-2083-9B40-AF5E-AF637617D90B}" srcOrd="0" destOrd="0" presId="urn:microsoft.com/office/officeart/2008/layout/VerticalCurvedList"/>
    <dgm:cxn modelId="{500CFB01-5FF4-D342-A89E-F21BC3C70396}" type="presParOf" srcId="{2EAF4CD2-813B-1A4D-B965-E7772574458E}" destId="{2C5409E7-F130-A540-874E-F81B27746345}" srcOrd="1" destOrd="0" presId="urn:microsoft.com/office/officeart/2008/layout/VerticalCurvedList"/>
    <dgm:cxn modelId="{7F5D8E06-5569-0740-9459-FF9E9958EC8F}" type="presParOf" srcId="{2EAF4CD2-813B-1A4D-B965-E7772574458E}" destId="{AE9C413E-50A6-3747-AC3A-3D5009C7D669}" srcOrd="2" destOrd="0" presId="urn:microsoft.com/office/officeart/2008/layout/VerticalCurvedList"/>
    <dgm:cxn modelId="{96293821-67F3-D545-9C0C-013137C0805F}" type="presParOf" srcId="{2EAF4CD2-813B-1A4D-B965-E7772574458E}" destId="{AA4F3FD2-5BBE-754D-8058-09949C0C3042}" srcOrd="3" destOrd="0" presId="urn:microsoft.com/office/officeart/2008/layout/VerticalCurvedList"/>
    <dgm:cxn modelId="{1E3E3CAA-FC2C-4DDD-81BC-38676D783AE4}" type="presParOf" srcId="{A0A75564-A71D-404C-903C-F3E80E9E9B14}" destId="{5E67B319-7977-3343-82D9-4FC3D640942D}" srcOrd="1" destOrd="0" presId="urn:microsoft.com/office/officeart/2008/layout/VerticalCurvedList"/>
    <dgm:cxn modelId="{AAB61BC4-828E-4680-928D-0FE2D4184907}" type="presParOf" srcId="{A0A75564-A71D-404C-903C-F3E80E9E9B14}" destId="{220626CA-5850-DE4F-94B5-C1AE38853B4C}" srcOrd="2" destOrd="0" presId="urn:microsoft.com/office/officeart/2008/layout/VerticalCurvedList"/>
    <dgm:cxn modelId="{F640FA7C-C5C3-4042-AF35-688315174F50}" type="presParOf" srcId="{220626CA-5850-DE4F-94B5-C1AE38853B4C}" destId="{CBEF50AE-76A4-BB4E-8383-C416C05DA5C3}" srcOrd="0" destOrd="0" presId="urn:microsoft.com/office/officeart/2008/layout/VerticalCurvedList"/>
    <dgm:cxn modelId="{D733C23A-ABBC-4315-9B2E-CCC29E2145F1}" type="presParOf" srcId="{A0A75564-A71D-404C-903C-F3E80E9E9B14}" destId="{0C591899-896D-CE47-8175-7AC496B351DA}" srcOrd="3" destOrd="0" presId="urn:microsoft.com/office/officeart/2008/layout/VerticalCurvedList"/>
    <dgm:cxn modelId="{D077E1CB-6535-4600-B0E2-1901DF91F81A}" type="presParOf" srcId="{A0A75564-A71D-404C-903C-F3E80E9E9B14}" destId="{6E443E01-BF72-B842-9BBF-6FADE4712C13}" srcOrd="4" destOrd="0" presId="urn:microsoft.com/office/officeart/2008/layout/VerticalCurvedList"/>
    <dgm:cxn modelId="{0D804D61-F8BF-400B-8F29-25C098224B0A}" type="presParOf" srcId="{6E443E01-BF72-B842-9BBF-6FADE4712C13}" destId="{88A3701A-7B1A-9E4B-B568-5A99AA967729}" srcOrd="0" destOrd="0" presId="urn:microsoft.com/office/officeart/2008/layout/VerticalCurvedList"/>
    <dgm:cxn modelId="{A555FBA1-7FC2-9348-BB5F-472B4C58CD8D}" type="presParOf" srcId="{A0A75564-A71D-404C-903C-F3E80E9E9B14}" destId="{36C9DBD2-E05E-8444-BE16-4C3C224FAC43}" srcOrd="5" destOrd="0" presId="urn:microsoft.com/office/officeart/2008/layout/VerticalCurvedList"/>
    <dgm:cxn modelId="{A9F4638F-58B1-E446-AEB5-BCE0563B106F}" type="presParOf" srcId="{A0A75564-A71D-404C-903C-F3E80E9E9B14}" destId="{E55F3D5E-E54F-6C4D-9F88-60715F68777B}" srcOrd="6" destOrd="0" presId="urn:microsoft.com/office/officeart/2008/layout/VerticalCurvedList"/>
    <dgm:cxn modelId="{CF95E262-8F66-564E-BC2F-692BAD9CF441}" type="presParOf" srcId="{E55F3D5E-E54F-6C4D-9F88-60715F68777B}" destId="{EF072CDD-E1EC-6044-B847-EF2B5B3D9430}" srcOrd="0" destOrd="0" presId="urn:microsoft.com/office/officeart/2008/layout/VerticalCurvedList"/>
    <dgm:cxn modelId="{B03C07DD-1DE8-CF42-B031-FC8D9EA13711}" type="presParOf" srcId="{A0A75564-A71D-404C-903C-F3E80E9E9B14}" destId="{0AD346C1-C8E7-9C47-8696-16AFCA5B4D74}" srcOrd="7" destOrd="0" presId="urn:microsoft.com/office/officeart/2008/layout/VerticalCurvedList"/>
    <dgm:cxn modelId="{79A6877D-7B22-D349-8892-2304E00DAA71}" type="presParOf" srcId="{A0A75564-A71D-404C-903C-F3E80E9E9B14}" destId="{E0414585-D4DC-A74A-B0F2-097BE86F02FD}" srcOrd="8" destOrd="0" presId="urn:microsoft.com/office/officeart/2008/layout/VerticalCurvedList"/>
    <dgm:cxn modelId="{6AF63568-CA40-304D-93B6-061BF5BB96DE}" type="presParOf" srcId="{E0414585-D4DC-A74A-B0F2-097BE86F02FD}" destId="{AA16ED58-542B-D445-8356-605A793393DB}" srcOrd="0" destOrd="0" presId="urn:microsoft.com/office/officeart/2008/layout/VerticalCurvedList"/>
    <dgm:cxn modelId="{69814F57-37AE-E947-A1A8-AFA3A1304DA9}" type="presParOf" srcId="{A0A75564-A71D-404C-903C-F3E80E9E9B14}" destId="{ACAD805E-783E-C949-AFD3-65C34ED081D7}" srcOrd="9" destOrd="0" presId="urn:microsoft.com/office/officeart/2008/layout/VerticalCurvedList"/>
    <dgm:cxn modelId="{29E4EFD9-EF27-6245-8586-8B271B38477E}" type="presParOf" srcId="{A0A75564-A71D-404C-903C-F3E80E9E9B14}" destId="{794A8556-FC33-1B47-8A7D-1D9EC859EB74}" srcOrd="10" destOrd="0" presId="urn:microsoft.com/office/officeart/2008/layout/VerticalCurvedList"/>
    <dgm:cxn modelId="{2008DAF8-EDA2-9443-985F-30F5BFD0DA94}" type="presParOf" srcId="{794A8556-FC33-1B47-8A7D-1D9EC859EB74}" destId="{F004DD11-B789-8D47-B0B5-E0F77F4D362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C8CC49-E58A-4808-91C0-4F79FACC4893}" type="doc">
      <dgm:prSet loTypeId="urn:microsoft.com/office/officeart/2009/3/layout/IncreasingArrowsProcess" loCatId="process" qsTypeId="urn:microsoft.com/office/officeart/2005/8/quickstyle/simple5" qsCatId="simple" csTypeId="urn:microsoft.com/office/officeart/2005/8/colors/accent2_3" csCatId="accent2" phldr="1"/>
      <dgm:spPr/>
      <dgm:t>
        <a:bodyPr/>
        <a:lstStyle/>
        <a:p>
          <a:endParaRPr lang="en-US"/>
        </a:p>
      </dgm:t>
    </dgm:pt>
    <dgm:pt modelId="{93E70C0B-77B8-4D5A-A0BF-3D184EE5FFA4}">
      <dgm:prSet phldrT="[Text]" custT="1"/>
      <dgm:spPr/>
      <dgm:t>
        <a:bodyPr/>
        <a:lstStyle/>
        <a:p>
          <a:r>
            <a:rPr lang="en-US" sz="2200"/>
            <a:t>Navigating through correlation matrix</a:t>
          </a:r>
        </a:p>
      </dgm:t>
    </dgm:pt>
    <dgm:pt modelId="{0A77DA34-CD2B-4795-9868-F8DD8CCBE6AB}" type="parTrans" cxnId="{8E83DFBB-4F77-442C-A497-2B733211E6F9}">
      <dgm:prSet/>
      <dgm:spPr/>
      <dgm:t>
        <a:bodyPr/>
        <a:lstStyle/>
        <a:p>
          <a:endParaRPr lang="en-US"/>
        </a:p>
      </dgm:t>
    </dgm:pt>
    <dgm:pt modelId="{D4F7584F-D099-40F5-AB92-E45135A0B92E}" type="sibTrans" cxnId="{8E83DFBB-4F77-442C-A497-2B733211E6F9}">
      <dgm:prSet/>
      <dgm:spPr/>
      <dgm:t>
        <a:bodyPr/>
        <a:lstStyle/>
        <a:p>
          <a:endParaRPr lang="en-US"/>
        </a:p>
      </dgm:t>
    </dgm:pt>
    <dgm:pt modelId="{6C21EF6C-FB0A-478E-A2D4-9723AC96ADE7}">
      <dgm:prSet phldrT="[Text]" custT="1"/>
      <dgm:spPr/>
      <dgm:t>
        <a:bodyPr anchor="ctr" anchorCtr="0"/>
        <a:lstStyle/>
        <a:p>
          <a:pPr algn="l" rtl="0"/>
          <a:r>
            <a:rPr lang="en-US" sz="1800">
              <a:latin typeface="Calibri Light" panose="020F0302020204030204"/>
            </a:rPr>
            <a:t>Correlation ranges of interest</a:t>
          </a:r>
          <a:r>
            <a:rPr lang="en-US" sz="1800"/>
            <a:t>:</a:t>
          </a:r>
          <a:endParaRPr lang="en-US" sz="2400" b="1">
            <a:latin typeface="Calibri Light" panose="020F0302020204030204"/>
          </a:endParaRPr>
        </a:p>
        <a:p>
          <a:pPr algn="ctr" rtl="0"/>
          <a:r>
            <a:rPr lang="en-US" sz="2000" b="1">
              <a:latin typeface="Calibri"/>
              <a:cs typeface="Calibri"/>
            </a:rPr>
            <a:t>[0.6, 1.0] &amp; [-1.0, -0.6]</a:t>
          </a:r>
        </a:p>
      </dgm:t>
    </dgm:pt>
    <dgm:pt modelId="{D9F26B07-8CDB-4453-8066-53843331BBF4}" type="parTrans" cxnId="{D485E9F2-E2B5-4168-B809-6FD005501D10}">
      <dgm:prSet/>
      <dgm:spPr/>
      <dgm:t>
        <a:bodyPr/>
        <a:lstStyle/>
        <a:p>
          <a:endParaRPr lang="en-US"/>
        </a:p>
      </dgm:t>
    </dgm:pt>
    <dgm:pt modelId="{2982432D-8C68-4202-ABB0-26C6013F3627}" type="sibTrans" cxnId="{D485E9F2-E2B5-4168-B809-6FD005501D10}">
      <dgm:prSet/>
      <dgm:spPr/>
      <dgm:t>
        <a:bodyPr/>
        <a:lstStyle/>
        <a:p>
          <a:endParaRPr lang="en-US"/>
        </a:p>
      </dgm:t>
    </dgm:pt>
    <dgm:pt modelId="{557DF476-0F6A-462A-A95C-4A8F00B80453}">
      <dgm:prSet phldrT="[Text]" custT="1"/>
      <dgm:spPr/>
      <dgm:t>
        <a:bodyPr/>
        <a:lstStyle/>
        <a:p>
          <a:r>
            <a:rPr lang="en-US" sz="1800"/>
            <a:t>Insights power</a:t>
          </a:r>
        </a:p>
      </dgm:t>
    </dgm:pt>
    <dgm:pt modelId="{6D0B0CE6-D90E-491B-83E5-CC6BC62157B6}" type="parTrans" cxnId="{969490B3-90A0-4536-8133-F69BA6F39178}">
      <dgm:prSet/>
      <dgm:spPr/>
      <dgm:t>
        <a:bodyPr/>
        <a:lstStyle/>
        <a:p>
          <a:endParaRPr lang="en-US"/>
        </a:p>
      </dgm:t>
    </dgm:pt>
    <dgm:pt modelId="{D41D34CC-6DD6-474A-96A7-161D1668343A}" type="sibTrans" cxnId="{969490B3-90A0-4536-8133-F69BA6F39178}">
      <dgm:prSet/>
      <dgm:spPr/>
      <dgm:t>
        <a:bodyPr/>
        <a:lstStyle/>
        <a:p>
          <a:endParaRPr lang="en-US"/>
        </a:p>
      </dgm:t>
    </dgm:pt>
    <dgm:pt modelId="{5DECD257-1833-4ECD-872C-858E93FDB562}">
      <dgm:prSet phldrT="[Text]" custT="1"/>
      <dgm:spPr/>
      <dgm:t>
        <a:bodyPr anchor="ctr" anchorCtr="0"/>
        <a:lstStyle/>
        <a:p>
          <a:pPr algn="l"/>
          <a:r>
            <a:rPr lang="en-US" sz="1800" kern="1200"/>
            <a:t>Poverty headcount ratio $3.20 vs. access to electricity:</a:t>
          </a:r>
        </a:p>
        <a:p>
          <a:pPr algn="ctr"/>
          <a:r>
            <a:rPr lang="en-US" sz="2000" b="1" kern="1200">
              <a:solidFill>
                <a:srgbClr val="FF0000"/>
              </a:solidFill>
              <a:latin typeface="Calibri" panose="020F0502020204030204"/>
              <a:ea typeface="+mn-ea"/>
              <a:cs typeface="+mn-cs"/>
            </a:rPr>
            <a:t>-0.85</a:t>
          </a:r>
        </a:p>
        <a:p>
          <a:pPr algn="l"/>
          <a:r>
            <a:rPr lang="en-US" sz="1800" kern="1200"/>
            <a:t>Population density vs. Adolescent fertility rate</a:t>
          </a:r>
          <a:endParaRPr lang="en-US" sz="1800" b="1" kern="1200">
            <a:latin typeface="Calibri" panose="020F0502020204030204"/>
            <a:ea typeface="+mn-ea"/>
            <a:cs typeface="+mn-cs"/>
          </a:endParaRPr>
        </a:p>
      </dgm:t>
    </dgm:pt>
    <dgm:pt modelId="{442F13EC-BDA5-4E3F-9BC7-7AFAD0AC3BA5}" type="parTrans" cxnId="{AFF2410F-DBFE-42D5-9FEC-6DB147EFD8EF}">
      <dgm:prSet/>
      <dgm:spPr/>
      <dgm:t>
        <a:bodyPr/>
        <a:lstStyle/>
        <a:p>
          <a:endParaRPr lang="en-US"/>
        </a:p>
      </dgm:t>
    </dgm:pt>
    <dgm:pt modelId="{4B75447F-7C27-4961-B830-A64F14E37EB4}" type="sibTrans" cxnId="{AFF2410F-DBFE-42D5-9FEC-6DB147EFD8EF}">
      <dgm:prSet/>
      <dgm:spPr/>
      <dgm:t>
        <a:bodyPr/>
        <a:lstStyle/>
        <a:p>
          <a:endParaRPr lang="en-US"/>
        </a:p>
      </dgm:t>
    </dgm:pt>
    <dgm:pt modelId="{2C004714-CACF-41A0-A1D3-55E6BD3BAAC0}">
      <dgm:prSet phldrT="[Text]" custT="1"/>
      <dgm:spPr/>
      <dgm:t>
        <a:bodyPr/>
        <a:lstStyle/>
        <a:p>
          <a:r>
            <a:rPr lang="en-US" sz="1800"/>
            <a:t>Understanding the region</a:t>
          </a:r>
          <a:endParaRPr lang="en-US" sz="2200"/>
        </a:p>
      </dgm:t>
    </dgm:pt>
    <dgm:pt modelId="{CACE4333-BCEE-4285-BDDC-418CA7639500}" type="parTrans" cxnId="{3D3DC8B3-AA15-42AD-B955-C7150BC465D4}">
      <dgm:prSet/>
      <dgm:spPr/>
      <dgm:t>
        <a:bodyPr/>
        <a:lstStyle/>
        <a:p>
          <a:endParaRPr lang="en-US"/>
        </a:p>
      </dgm:t>
    </dgm:pt>
    <dgm:pt modelId="{DBDA996F-54DE-416B-918A-7C8E6CA45D6A}" type="sibTrans" cxnId="{3D3DC8B3-AA15-42AD-B955-C7150BC465D4}">
      <dgm:prSet/>
      <dgm:spPr/>
      <dgm:t>
        <a:bodyPr/>
        <a:lstStyle/>
        <a:p>
          <a:endParaRPr lang="en-US"/>
        </a:p>
      </dgm:t>
    </dgm:pt>
    <dgm:pt modelId="{448AD5E8-4A33-4FAC-95AA-82E2991602BE}">
      <dgm:prSet phldrT="[Text]" custT="1"/>
      <dgm:spPr/>
      <dgm:t>
        <a:bodyPr anchor="ctr" anchorCtr="0"/>
        <a:lstStyle/>
        <a:p>
          <a:pPr algn="l"/>
          <a:r>
            <a:rPr lang="en-US" sz="1800" kern="1200"/>
            <a:t>Internet research to understand social dynamics:</a:t>
          </a:r>
          <a:endParaRPr lang="en-US" sz="2000" kern="1200"/>
        </a:p>
        <a:p>
          <a:pPr algn="ctr"/>
          <a:r>
            <a:rPr lang="en-US" sz="2000" b="1" kern="1200">
              <a:latin typeface="Calibri" panose="020F0502020204030204"/>
              <a:ea typeface="+mn-ea"/>
              <a:cs typeface="+mn-cs"/>
            </a:rPr>
            <a:t>News</a:t>
          </a:r>
        </a:p>
        <a:p>
          <a:pPr algn="ctr"/>
          <a:r>
            <a:rPr lang="en-US" sz="2000" b="1" kern="1200">
              <a:latin typeface="Calibri" panose="020F0502020204030204"/>
              <a:ea typeface="+mn-ea"/>
              <a:cs typeface="+mn-cs"/>
            </a:rPr>
            <a:t>Country reports</a:t>
          </a:r>
        </a:p>
      </dgm:t>
    </dgm:pt>
    <dgm:pt modelId="{4D6DA195-28AE-498C-BAB4-531CC6997FCC}" type="parTrans" cxnId="{3309B1D1-A8CF-4677-92C8-D0A19BC681FD}">
      <dgm:prSet/>
      <dgm:spPr/>
      <dgm:t>
        <a:bodyPr/>
        <a:lstStyle/>
        <a:p>
          <a:endParaRPr lang="en-US"/>
        </a:p>
      </dgm:t>
    </dgm:pt>
    <dgm:pt modelId="{5B70325D-63BB-4C52-B7E0-7BC71AA83303}" type="sibTrans" cxnId="{3309B1D1-A8CF-4677-92C8-D0A19BC681FD}">
      <dgm:prSet/>
      <dgm:spPr/>
      <dgm:t>
        <a:bodyPr/>
        <a:lstStyle/>
        <a:p>
          <a:endParaRPr lang="en-US"/>
        </a:p>
      </dgm:t>
    </dgm:pt>
    <dgm:pt modelId="{806A2CCB-9A9C-4FC4-A5A1-BE935D37CFF7}">
      <dgm:prSet custT="1"/>
      <dgm:spPr/>
      <dgm:t>
        <a:bodyPr/>
        <a:lstStyle/>
        <a:p>
          <a:pPr algn="ctr"/>
          <a:r>
            <a:rPr lang="en-US" sz="2000" b="1">
              <a:solidFill>
                <a:schemeClr val="accent6"/>
              </a:solidFill>
              <a:latin typeface="Calibri" panose="020F0502020204030204"/>
              <a:ea typeface="+mn-ea"/>
              <a:cs typeface="+mn-cs"/>
            </a:rPr>
            <a:t>-0.60</a:t>
          </a:r>
        </a:p>
      </dgm:t>
    </dgm:pt>
    <dgm:pt modelId="{9EE4CF1F-B479-4C5A-8528-7E055D8FFBF4}" type="parTrans" cxnId="{929D3D0B-E0CF-48FD-8C1F-C234EA1BC606}">
      <dgm:prSet/>
      <dgm:spPr/>
      <dgm:t>
        <a:bodyPr/>
        <a:lstStyle/>
        <a:p>
          <a:endParaRPr lang="en-US"/>
        </a:p>
      </dgm:t>
    </dgm:pt>
    <dgm:pt modelId="{D705922B-7D63-492D-9F27-25E8C4BE9494}" type="sibTrans" cxnId="{929D3D0B-E0CF-48FD-8C1F-C234EA1BC606}">
      <dgm:prSet/>
      <dgm:spPr/>
      <dgm:t>
        <a:bodyPr/>
        <a:lstStyle/>
        <a:p>
          <a:endParaRPr lang="en-US"/>
        </a:p>
      </dgm:t>
    </dgm:pt>
    <dgm:pt modelId="{10179E99-B6F7-4A75-BF5B-EC25BA52D8C6}" type="pres">
      <dgm:prSet presAssocID="{68C8CC49-E58A-4808-91C0-4F79FACC4893}" presName="Name0" presStyleCnt="0">
        <dgm:presLayoutVars>
          <dgm:chMax val="5"/>
          <dgm:chPref val="5"/>
          <dgm:dir/>
          <dgm:animLvl val="lvl"/>
        </dgm:presLayoutVars>
      </dgm:prSet>
      <dgm:spPr/>
    </dgm:pt>
    <dgm:pt modelId="{5DCCDD27-0B1F-433E-B8FF-D5F2D27D41E0}" type="pres">
      <dgm:prSet presAssocID="{93E70C0B-77B8-4D5A-A0BF-3D184EE5FFA4}" presName="parentText1" presStyleLbl="node1" presStyleIdx="0" presStyleCnt="3">
        <dgm:presLayoutVars>
          <dgm:chMax/>
          <dgm:chPref val="3"/>
          <dgm:bulletEnabled val="1"/>
        </dgm:presLayoutVars>
      </dgm:prSet>
      <dgm:spPr/>
    </dgm:pt>
    <dgm:pt modelId="{E17B1A26-336C-4FEC-83AB-708A31EF6FE6}" type="pres">
      <dgm:prSet presAssocID="{93E70C0B-77B8-4D5A-A0BF-3D184EE5FFA4}" presName="childText1" presStyleLbl="solidAlignAcc1" presStyleIdx="0" presStyleCnt="3" custLinFactNeighborX="1244" custLinFactNeighborY="258">
        <dgm:presLayoutVars>
          <dgm:chMax val="0"/>
          <dgm:chPref val="0"/>
          <dgm:bulletEnabled val="1"/>
        </dgm:presLayoutVars>
      </dgm:prSet>
      <dgm:spPr/>
    </dgm:pt>
    <dgm:pt modelId="{773B0D62-1D59-4FB2-BDE9-A50F72DB5828}" type="pres">
      <dgm:prSet presAssocID="{557DF476-0F6A-462A-A95C-4A8F00B80453}" presName="parentText2" presStyleLbl="node1" presStyleIdx="1" presStyleCnt="3">
        <dgm:presLayoutVars>
          <dgm:chMax/>
          <dgm:chPref val="3"/>
          <dgm:bulletEnabled val="1"/>
        </dgm:presLayoutVars>
      </dgm:prSet>
      <dgm:spPr/>
    </dgm:pt>
    <dgm:pt modelId="{887D4F5C-6F58-4502-9355-1A1723AC4863}" type="pres">
      <dgm:prSet presAssocID="{557DF476-0F6A-462A-A95C-4A8F00B80453}" presName="childText2" presStyleLbl="solidAlignAcc1" presStyleIdx="1" presStyleCnt="3">
        <dgm:presLayoutVars>
          <dgm:chMax val="0"/>
          <dgm:chPref val="0"/>
          <dgm:bulletEnabled val="1"/>
        </dgm:presLayoutVars>
      </dgm:prSet>
      <dgm:spPr/>
    </dgm:pt>
    <dgm:pt modelId="{DC32D80E-4603-455E-BEEB-DF41BB092B95}" type="pres">
      <dgm:prSet presAssocID="{2C004714-CACF-41A0-A1D3-55E6BD3BAAC0}" presName="parentText3" presStyleLbl="node1" presStyleIdx="2" presStyleCnt="3">
        <dgm:presLayoutVars>
          <dgm:chMax/>
          <dgm:chPref val="3"/>
          <dgm:bulletEnabled val="1"/>
        </dgm:presLayoutVars>
      </dgm:prSet>
      <dgm:spPr/>
    </dgm:pt>
    <dgm:pt modelId="{853903D5-98C7-445C-AD78-A1C032636262}" type="pres">
      <dgm:prSet presAssocID="{2C004714-CACF-41A0-A1D3-55E6BD3BAAC0}" presName="childText3" presStyleLbl="solidAlignAcc1" presStyleIdx="2" presStyleCnt="3">
        <dgm:presLayoutVars>
          <dgm:chMax val="0"/>
          <dgm:chPref val="0"/>
          <dgm:bulletEnabled val="1"/>
        </dgm:presLayoutVars>
      </dgm:prSet>
      <dgm:spPr/>
    </dgm:pt>
  </dgm:ptLst>
  <dgm:cxnLst>
    <dgm:cxn modelId="{4969F604-03AD-4879-84A0-F157E0C08CCF}" type="presOf" srcId="{2C004714-CACF-41A0-A1D3-55E6BD3BAAC0}" destId="{DC32D80E-4603-455E-BEEB-DF41BB092B95}" srcOrd="0" destOrd="0" presId="urn:microsoft.com/office/officeart/2009/3/layout/IncreasingArrowsProcess"/>
    <dgm:cxn modelId="{929D3D0B-E0CF-48FD-8C1F-C234EA1BC606}" srcId="{557DF476-0F6A-462A-A95C-4A8F00B80453}" destId="{806A2CCB-9A9C-4FC4-A5A1-BE935D37CFF7}" srcOrd="1" destOrd="0" parTransId="{9EE4CF1F-B479-4C5A-8528-7E055D8FFBF4}" sibTransId="{D705922B-7D63-492D-9F27-25E8C4BE9494}"/>
    <dgm:cxn modelId="{AFF2410F-DBFE-42D5-9FEC-6DB147EFD8EF}" srcId="{557DF476-0F6A-462A-A95C-4A8F00B80453}" destId="{5DECD257-1833-4ECD-872C-858E93FDB562}" srcOrd="0" destOrd="0" parTransId="{442F13EC-BDA5-4E3F-9BC7-7AFAD0AC3BA5}" sibTransId="{4B75447F-7C27-4961-B830-A64F14E37EB4}"/>
    <dgm:cxn modelId="{BBE8B712-3E44-4672-94B3-E57B48EC679B}" type="presOf" srcId="{448AD5E8-4A33-4FAC-95AA-82E2991602BE}" destId="{853903D5-98C7-445C-AD78-A1C032636262}" srcOrd="0" destOrd="0" presId="urn:microsoft.com/office/officeart/2009/3/layout/IncreasingArrowsProcess"/>
    <dgm:cxn modelId="{1809DE27-4E3B-432A-B021-6071CC5C7A5E}" type="presOf" srcId="{806A2CCB-9A9C-4FC4-A5A1-BE935D37CFF7}" destId="{887D4F5C-6F58-4502-9355-1A1723AC4863}" srcOrd="0" destOrd="1" presId="urn:microsoft.com/office/officeart/2009/3/layout/IncreasingArrowsProcess"/>
    <dgm:cxn modelId="{B8B08534-E90E-45B1-90B5-968603056B19}" type="presOf" srcId="{93E70C0B-77B8-4D5A-A0BF-3D184EE5FFA4}" destId="{5DCCDD27-0B1F-433E-B8FF-D5F2D27D41E0}" srcOrd="0" destOrd="0" presId="urn:microsoft.com/office/officeart/2009/3/layout/IncreasingArrowsProcess"/>
    <dgm:cxn modelId="{FCDA375C-1759-4218-95B5-5A632CE7931A}" type="presOf" srcId="{5DECD257-1833-4ECD-872C-858E93FDB562}" destId="{887D4F5C-6F58-4502-9355-1A1723AC4863}" srcOrd="0" destOrd="0" presId="urn:microsoft.com/office/officeart/2009/3/layout/IncreasingArrowsProcess"/>
    <dgm:cxn modelId="{CF83C674-D3BB-45D7-960E-5C3639E02647}" type="presOf" srcId="{6C21EF6C-FB0A-478E-A2D4-9723AC96ADE7}" destId="{E17B1A26-336C-4FEC-83AB-708A31EF6FE6}" srcOrd="0" destOrd="0" presId="urn:microsoft.com/office/officeart/2009/3/layout/IncreasingArrowsProcess"/>
    <dgm:cxn modelId="{969490B3-90A0-4536-8133-F69BA6F39178}" srcId="{68C8CC49-E58A-4808-91C0-4F79FACC4893}" destId="{557DF476-0F6A-462A-A95C-4A8F00B80453}" srcOrd="1" destOrd="0" parTransId="{6D0B0CE6-D90E-491B-83E5-CC6BC62157B6}" sibTransId="{D41D34CC-6DD6-474A-96A7-161D1668343A}"/>
    <dgm:cxn modelId="{3D3DC8B3-AA15-42AD-B955-C7150BC465D4}" srcId="{68C8CC49-E58A-4808-91C0-4F79FACC4893}" destId="{2C004714-CACF-41A0-A1D3-55E6BD3BAAC0}" srcOrd="2" destOrd="0" parTransId="{CACE4333-BCEE-4285-BDDC-418CA7639500}" sibTransId="{DBDA996F-54DE-416B-918A-7C8E6CA45D6A}"/>
    <dgm:cxn modelId="{8E83DFBB-4F77-442C-A497-2B733211E6F9}" srcId="{68C8CC49-E58A-4808-91C0-4F79FACC4893}" destId="{93E70C0B-77B8-4D5A-A0BF-3D184EE5FFA4}" srcOrd="0" destOrd="0" parTransId="{0A77DA34-CD2B-4795-9868-F8DD8CCBE6AB}" sibTransId="{D4F7584F-D099-40F5-AB92-E45135A0B92E}"/>
    <dgm:cxn modelId="{7DAA58C9-2A06-4110-A1A2-6E9FACC06E80}" type="presOf" srcId="{557DF476-0F6A-462A-A95C-4A8F00B80453}" destId="{773B0D62-1D59-4FB2-BDE9-A50F72DB5828}" srcOrd="0" destOrd="0" presId="urn:microsoft.com/office/officeart/2009/3/layout/IncreasingArrowsProcess"/>
    <dgm:cxn modelId="{3309B1D1-A8CF-4677-92C8-D0A19BC681FD}" srcId="{2C004714-CACF-41A0-A1D3-55E6BD3BAAC0}" destId="{448AD5E8-4A33-4FAC-95AA-82E2991602BE}" srcOrd="0" destOrd="0" parTransId="{4D6DA195-28AE-498C-BAB4-531CC6997FCC}" sibTransId="{5B70325D-63BB-4C52-B7E0-7BC71AA83303}"/>
    <dgm:cxn modelId="{F97B79EA-BBE6-45DB-A838-F3E93749C83F}" type="presOf" srcId="{68C8CC49-E58A-4808-91C0-4F79FACC4893}" destId="{10179E99-B6F7-4A75-BF5B-EC25BA52D8C6}" srcOrd="0" destOrd="0" presId="urn:microsoft.com/office/officeart/2009/3/layout/IncreasingArrowsProcess"/>
    <dgm:cxn modelId="{D485E9F2-E2B5-4168-B809-6FD005501D10}" srcId="{93E70C0B-77B8-4D5A-A0BF-3D184EE5FFA4}" destId="{6C21EF6C-FB0A-478E-A2D4-9723AC96ADE7}" srcOrd="0" destOrd="0" parTransId="{D9F26B07-8CDB-4453-8066-53843331BBF4}" sibTransId="{2982432D-8C68-4202-ABB0-26C6013F3627}"/>
    <dgm:cxn modelId="{65164891-A735-4704-B97B-8C692A34F948}" type="presParOf" srcId="{10179E99-B6F7-4A75-BF5B-EC25BA52D8C6}" destId="{5DCCDD27-0B1F-433E-B8FF-D5F2D27D41E0}" srcOrd="0" destOrd="0" presId="urn:microsoft.com/office/officeart/2009/3/layout/IncreasingArrowsProcess"/>
    <dgm:cxn modelId="{D08264A6-8661-4C20-BAF8-E6322B4EA3B5}" type="presParOf" srcId="{10179E99-B6F7-4A75-BF5B-EC25BA52D8C6}" destId="{E17B1A26-336C-4FEC-83AB-708A31EF6FE6}" srcOrd="1" destOrd="0" presId="urn:microsoft.com/office/officeart/2009/3/layout/IncreasingArrowsProcess"/>
    <dgm:cxn modelId="{AD3EE484-AAE1-448B-8031-70092625B148}" type="presParOf" srcId="{10179E99-B6F7-4A75-BF5B-EC25BA52D8C6}" destId="{773B0D62-1D59-4FB2-BDE9-A50F72DB5828}" srcOrd="2" destOrd="0" presId="urn:microsoft.com/office/officeart/2009/3/layout/IncreasingArrowsProcess"/>
    <dgm:cxn modelId="{000A1F5C-C2E9-4BEF-A42A-C53B5A9F4776}" type="presParOf" srcId="{10179E99-B6F7-4A75-BF5B-EC25BA52D8C6}" destId="{887D4F5C-6F58-4502-9355-1A1723AC4863}" srcOrd="3" destOrd="0" presId="urn:microsoft.com/office/officeart/2009/3/layout/IncreasingArrowsProcess"/>
    <dgm:cxn modelId="{4E08237D-B99B-4778-AA47-01B800B739E6}" type="presParOf" srcId="{10179E99-B6F7-4A75-BF5B-EC25BA52D8C6}" destId="{DC32D80E-4603-455E-BEEB-DF41BB092B95}" srcOrd="4" destOrd="0" presId="urn:microsoft.com/office/officeart/2009/3/layout/IncreasingArrowsProcess"/>
    <dgm:cxn modelId="{5FB40D06-85B2-4027-AB17-E405BCF767BA}" type="presParOf" srcId="{10179E99-B6F7-4A75-BF5B-EC25BA52D8C6}" destId="{853903D5-98C7-445C-AD78-A1C032636262}" srcOrd="5" destOrd="0" presId="urn:microsoft.com/office/officeart/2009/3/layout/IncreasingArrows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5409E7-F130-A540-874E-F81B27746345}">
      <dsp:nvSpPr>
        <dsp:cNvPr id="0" name=""/>
        <dsp:cNvSpPr/>
      </dsp:nvSpPr>
      <dsp:spPr>
        <a:xfrm>
          <a:off x="-4564562" y="-699881"/>
          <a:ext cx="5437447" cy="5437447"/>
        </a:xfrm>
        <a:prstGeom prst="blockArc">
          <a:avLst>
            <a:gd name="adj1" fmla="val 18900000"/>
            <a:gd name="adj2" fmla="val 2700000"/>
            <a:gd name="adj3" fmla="val 397"/>
          </a:avLst>
        </a:pr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67B319-7977-3343-82D9-4FC3D640942D}">
      <dsp:nvSpPr>
        <dsp:cNvPr id="0" name=""/>
        <dsp:cNvSpPr/>
      </dsp:nvSpPr>
      <dsp:spPr>
        <a:xfrm>
          <a:off x="382106" y="252274"/>
          <a:ext cx="5917240" cy="504872"/>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074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a:cs typeface="Calibri"/>
            </a:rPr>
            <a:t>Limited budget </a:t>
          </a:r>
          <a:endParaRPr lang="en-US" sz="2400" kern="1200"/>
        </a:p>
      </dsp:txBody>
      <dsp:txXfrm>
        <a:off x="382106" y="252274"/>
        <a:ext cx="5917240" cy="504872"/>
      </dsp:txXfrm>
    </dsp:sp>
    <dsp:sp modelId="{CBEF50AE-76A4-BB4E-8383-C416C05DA5C3}">
      <dsp:nvSpPr>
        <dsp:cNvPr id="0" name=""/>
        <dsp:cNvSpPr/>
      </dsp:nvSpPr>
      <dsp:spPr>
        <a:xfrm>
          <a:off x="66561" y="189165"/>
          <a:ext cx="631090" cy="631090"/>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0C591899-896D-CE47-8175-7AC496B351DA}">
      <dsp:nvSpPr>
        <dsp:cNvPr id="0" name=""/>
        <dsp:cNvSpPr/>
      </dsp:nvSpPr>
      <dsp:spPr>
        <a:xfrm>
          <a:off x="743882" y="1009340"/>
          <a:ext cx="5555464" cy="504872"/>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0742" tIns="60960" rIns="60960" bIns="60960" numCol="1" spcCol="1270" anchor="ctr" anchorCtr="0">
          <a:noAutofit/>
        </a:bodyPr>
        <a:lstStyle/>
        <a:p>
          <a:pPr marL="0" lvl="0" indent="0" algn="l" defTabSz="1066800">
            <a:lnSpc>
              <a:spcPct val="90000"/>
            </a:lnSpc>
            <a:spcBef>
              <a:spcPct val="0"/>
            </a:spcBef>
            <a:spcAft>
              <a:spcPct val="35000"/>
            </a:spcAft>
            <a:buFont typeface="Wingdings" panose="05000000000000000000" pitchFamily="2" charset="2"/>
            <a:buNone/>
          </a:pPr>
          <a:r>
            <a:rPr lang="en-US" sz="2400" kern="1200">
              <a:cs typeface="Calibri"/>
            </a:rPr>
            <a:t>Lack of independence</a:t>
          </a:r>
        </a:p>
      </dsp:txBody>
      <dsp:txXfrm>
        <a:off x="743882" y="1009340"/>
        <a:ext cx="5555464" cy="504872"/>
      </dsp:txXfrm>
    </dsp:sp>
    <dsp:sp modelId="{88A3701A-7B1A-9E4B-B568-5A99AA967729}">
      <dsp:nvSpPr>
        <dsp:cNvPr id="0" name=""/>
        <dsp:cNvSpPr/>
      </dsp:nvSpPr>
      <dsp:spPr>
        <a:xfrm>
          <a:off x="428337" y="946231"/>
          <a:ext cx="631090" cy="631090"/>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36C9DBD2-E05E-8444-BE16-4C3C224FAC43}">
      <dsp:nvSpPr>
        <dsp:cNvPr id="0" name=""/>
        <dsp:cNvSpPr/>
      </dsp:nvSpPr>
      <dsp:spPr>
        <a:xfrm>
          <a:off x="854919" y="1766405"/>
          <a:ext cx="5444427" cy="504872"/>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0742" tIns="60960" rIns="60960" bIns="60960" numCol="1" spcCol="1270" anchor="ctr" anchorCtr="0">
          <a:noAutofit/>
        </a:bodyPr>
        <a:lstStyle/>
        <a:p>
          <a:pPr marL="0" lvl="0" indent="0" algn="l" defTabSz="1066800">
            <a:lnSpc>
              <a:spcPct val="90000"/>
            </a:lnSpc>
            <a:spcBef>
              <a:spcPct val="0"/>
            </a:spcBef>
            <a:spcAft>
              <a:spcPct val="35000"/>
            </a:spcAft>
            <a:buFont typeface="Wingdings" panose="05000000000000000000" pitchFamily="2" charset="2"/>
            <a:buNone/>
          </a:pPr>
          <a:r>
            <a:rPr lang="en-US" sz="2400" kern="1200">
              <a:cs typeface="Calibri"/>
            </a:rPr>
            <a:t>Discrepancies </a:t>
          </a:r>
          <a:endParaRPr lang="en-US" sz="2400" kern="1200"/>
        </a:p>
      </dsp:txBody>
      <dsp:txXfrm>
        <a:off x="854919" y="1766405"/>
        <a:ext cx="5444427" cy="504872"/>
      </dsp:txXfrm>
    </dsp:sp>
    <dsp:sp modelId="{EF072CDD-E1EC-6044-B847-EF2B5B3D9430}">
      <dsp:nvSpPr>
        <dsp:cNvPr id="0" name=""/>
        <dsp:cNvSpPr/>
      </dsp:nvSpPr>
      <dsp:spPr>
        <a:xfrm>
          <a:off x="539374" y="1703296"/>
          <a:ext cx="631090" cy="631090"/>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0AD346C1-C8E7-9C47-8696-16AFCA5B4D74}">
      <dsp:nvSpPr>
        <dsp:cNvPr id="0" name=""/>
        <dsp:cNvSpPr/>
      </dsp:nvSpPr>
      <dsp:spPr>
        <a:xfrm>
          <a:off x="743882" y="2523471"/>
          <a:ext cx="5555464" cy="504872"/>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074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a:t>Donor priorities</a:t>
          </a:r>
        </a:p>
      </dsp:txBody>
      <dsp:txXfrm>
        <a:off x="743882" y="2523471"/>
        <a:ext cx="5555464" cy="504872"/>
      </dsp:txXfrm>
    </dsp:sp>
    <dsp:sp modelId="{AA16ED58-542B-D445-8356-605A793393DB}">
      <dsp:nvSpPr>
        <dsp:cNvPr id="0" name=""/>
        <dsp:cNvSpPr/>
      </dsp:nvSpPr>
      <dsp:spPr>
        <a:xfrm>
          <a:off x="428337" y="2460362"/>
          <a:ext cx="631090" cy="631090"/>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ACAD805E-783E-C949-AFD3-65C34ED081D7}">
      <dsp:nvSpPr>
        <dsp:cNvPr id="0" name=""/>
        <dsp:cNvSpPr/>
      </dsp:nvSpPr>
      <dsp:spPr>
        <a:xfrm>
          <a:off x="382106" y="3280537"/>
          <a:ext cx="5917240" cy="504872"/>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074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a:cs typeface="Calibri"/>
            </a:rPr>
            <a:t>Concerns</a:t>
          </a:r>
          <a:endParaRPr lang="en-US" sz="2400" kern="1200"/>
        </a:p>
      </dsp:txBody>
      <dsp:txXfrm>
        <a:off x="382106" y="3280537"/>
        <a:ext cx="5917240" cy="504872"/>
      </dsp:txXfrm>
    </dsp:sp>
    <dsp:sp modelId="{F004DD11-B789-8D47-B0B5-E0F77F4D362E}">
      <dsp:nvSpPr>
        <dsp:cNvPr id="0" name=""/>
        <dsp:cNvSpPr/>
      </dsp:nvSpPr>
      <dsp:spPr>
        <a:xfrm>
          <a:off x="66561" y="3217428"/>
          <a:ext cx="631090" cy="631090"/>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CCDD27-0B1F-433E-B8FF-D5F2D27D41E0}">
      <dsp:nvSpPr>
        <dsp:cNvPr id="0" name=""/>
        <dsp:cNvSpPr/>
      </dsp:nvSpPr>
      <dsp:spPr>
        <a:xfrm>
          <a:off x="0" y="350839"/>
          <a:ext cx="9722087" cy="1415906"/>
        </a:xfrm>
        <a:prstGeom prst="rightArrow">
          <a:avLst>
            <a:gd name="adj1" fmla="val 50000"/>
            <a:gd name="adj2" fmla="val 50000"/>
          </a:avLst>
        </a:prstGeom>
        <a:gradFill rotWithShape="0">
          <a:gsLst>
            <a:gs pos="0">
              <a:schemeClr val="accent2">
                <a:shade val="80000"/>
                <a:hueOff val="0"/>
                <a:satOff val="0"/>
                <a:lumOff val="0"/>
                <a:alphaOff val="0"/>
                <a:satMod val="103000"/>
                <a:lumMod val="102000"/>
                <a:tint val="94000"/>
              </a:schemeClr>
            </a:gs>
            <a:gs pos="50000">
              <a:schemeClr val="accent2">
                <a:shade val="80000"/>
                <a:hueOff val="0"/>
                <a:satOff val="0"/>
                <a:lumOff val="0"/>
                <a:alphaOff val="0"/>
                <a:satMod val="110000"/>
                <a:lumMod val="100000"/>
                <a:shade val="100000"/>
              </a:schemeClr>
            </a:gs>
            <a:gs pos="100000">
              <a:schemeClr val="accent2">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254000" bIns="224775" numCol="1" spcCol="1270" anchor="ctr" anchorCtr="0">
          <a:noAutofit/>
        </a:bodyPr>
        <a:lstStyle/>
        <a:p>
          <a:pPr marL="0" lvl="0" indent="0" algn="l" defTabSz="977900">
            <a:lnSpc>
              <a:spcPct val="90000"/>
            </a:lnSpc>
            <a:spcBef>
              <a:spcPct val="0"/>
            </a:spcBef>
            <a:spcAft>
              <a:spcPct val="35000"/>
            </a:spcAft>
            <a:buNone/>
          </a:pPr>
          <a:r>
            <a:rPr lang="en-US" sz="2200" kern="1200"/>
            <a:t>Navigating through correlation matrix</a:t>
          </a:r>
        </a:p>
      </dsp:txBody>
      <dsp:txXfrm>
        <a:off x="0" y="704816"/>
        <a:ext cx="9368111" cy="707953"/>
      </dsp:txXfrm>
    </dsp:sp>
    <dsp:sp modelId="{E17B1A26-336C-4FEC-83AB-708A31EF6FE6}">
      <dsp:nvSpPr>
        <dsp:cNvPr id="0" name=""/>
        <dsp:cNvSpPr/>
      </dsp:nvSpPr>
      <dsp:spPr>
        <a:xfrm>
          <a:off x="37250" y="1449744"/>
          <a:ext cx="2994402" cy="2727556"/>
        </a:xfrm>
        <a:prstGeom prst="rect">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1">
          <a:scrgbClr r="0" g="0" b="0"/>
        </a:fillRef>
        <a:effectRef idx="3">
          <a:scrgbClr r="0" g="0" b="0"/>
        </a:effectRef>
        <a:fontRef idx="minor"/>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a:latin typeface="Calibri Light" panose="020F0302020204030204"/>
            </a:rPr>
            <a:t>Correlation ranges of interest</a:t>
          </a:r>
          <a:r>
            <a:rPr lang="en-US" sz="1800" kern="1200"/>
            <a:t>:</a:t>
          </a:r>
          <a:endParaRPr lang="en-US" sz="2400" b="1" kern="1200">
            <a:latin typeface="Calibri Light" panose="020F0302020204030204"/>
          </a:endParaRPr>
        </a:p>
        <a:p>
          <a:pPr marL="0" lvl="0" indent="0" algn="ctr" defTabSz="800100" rtl="0">
            <a:lnSpc>
              <a:spcPct val="90000"/>
            </a:lnSpc>
            <a:spcBef>
              <a:spcPct val="0"/>
            </a:spcBef>
            <a:spcAft>
              <a:spcPct val="35000"/>
            </a:spcAft>
            <a:buNone/>
          </a:pPr>
          <a:r>
            <a:rPr lang="en-US" sz="2000" b="1" kern="1200">
              <a:latin typeface="Calibri"/>
              <a:cs typeface="Calibri"/>
            </a:rPr>
            <a:t>[0.6, 1.0] &amp; [-1.0, -0.6]</a:t>
          </a:r>
        </a:p>
      </dsp:txBody>
      <dsp:txXfrm>
        <a:off x="37250" y="1449744"/>
        <a:ext cx="2994402" cy="2727556"/>
      </dsp:txXfrm>
    </dsp:sp>
    <dsp:sp modelId="{773B0D62-1D59-4FB2-BDE9-A50F72DB5828}">
      <dsp:nvSpPr>
        <dsp:cNvPr id="0" name=""/>
        <dsp:cNvSpPr/>
      </dsp:nvSpPr>
      <dsp:spPr>
        <a:xfrm>
          <a:off x="2994402" y="822808"/>
          <a:ext cx="6727684" cy="1415906"/>
        </a:xfrm>
        <a:prstGeom prst="rightArrow">
          <a:avLst>
            <a:gd name="adj1" fmla="val 50000"/>
            <a:gd name="adj2" fmla="val 50000"/>
          </a:avLst>
        </a:prstGeom>
        <a:gradFill rotWithShape="0">
          <a:gsLst>
            <a:gs pos="0">
              <a:schemeClr val="accent2">
                <a:shade val="80000"/>
                <a:hueOff val="-240708"/>
                <a:satOff val="5083"/>
                <a:lumOff val="13541"/>
                <a:alphaOff val="0"/>
                <a:satMod val="103000"/>
                <a:lumMod val="102000"/>
                <a:tint val="94000"/>
              </a:schemeClr>
            </a:gs>
            <a:gs pos="50000">
              <a:schemeClr val="accent2">
                <a:shade val="80000"/>
                <a:hueOff val="-240708"/>
                <a:satOff val="5083"/>
                <a:lumOff val="13541"/>
                <a:alphaOff val="0"/>
                <a:satMod val="110000"/>
                <a:lumMod val="100000"/>
                <a:shade val="100000"/>
              </a:schemeClr>
            </a:gs>
            <a:gs pos="100000">
              <a:schemeClr val="accent2">
                <a:shade val="80000"/>
                <a:hueOff val="-240708"/>
                <a:satOff val="5083"/>
                <a:lumOff val="1354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254000" bIns="224775" numCol="1" spcCol="1270" anchor="ctr" anchorCtr="0">
          <a:noAutofit/>
        </a:bodyPr>
        <a:lstStyle/>
        <a:p>
          <a:pPr marL="0" lvl="0" indent="0" algn="l" defTabSz="800100">
            <a:lnSpc>
              <a:spcPct val="90000"/>
            </a:lnSpc>
            <a:spcBef>
              <a:spcPct val="0"/>
            </a:spcBef>
            <a:spcAft>
              <a:spcPct val="35000"/>
            </a:spcAft>
            <a:buNone/>
          </a:pPr>
          <a:r>
            <a:rPr lang="en-US" sz="1800" kern="1200"/>
            <a:t>Insights power</a:t>
          </a:r>
        </a:p>
      </dsp:txBody>
      <dsp:txXfrm>
        <a:off x="2994402" y="1176785"/>
        <a:ext cx="6373708" cy="707953"/>
      </dsp:txXfrm>
    </dsp:sp>
    <dsp:sp modelId="{887D4F5C-6F58-4502-9355-1A1723AC4863}">
      <dsp:nvSpPr>
        <dsp:cNvPr id="0" name=""/>
        <dsp:cNvSpPr/>
      </dsp:nvSpPr>
      <dsp:spPr>
        <a:xfrm>
          <a:off x="2994402" y="1914676"/>
          <a:ext cx="2994402" cy="2727556"/>
        </a:xfrm>
        <a:prstGeom prst="rect">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1">
          <a:scrgbClr r="0" g="0" b="0"/>
        </a:fillRef>
        <a:effectRef idx="3">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Poverty headcount ratio $3.20 vs. access to electricity:</a:t>
          </a:r>
        </a:p>
        <a:p>
          <a:pPr marL="0" lvl="0" indent="0" algn="ctr" defTabSz="800100">
            <a:lnSpc>
              <a:spcPct val="90000"/>
            </a:lnSpc>
            <a:spcBef>
              <a:spcPct val="0"/>
            </a:spcBef>
            <a:spcAft>
              <a:spcPct val="35000"/>
            </a:spcAft>
            <a:buNone/>
          </a:pPr>
          <a:r>
            <a:rPr lang="en-US" sz="2000" b="1" kern="1200">
              <a:solidFill>
                <a:srgbClr val="FF0000"/>
              </a:solidFill>
              <a:latin typeface="Calibri" panose="020F0502020204030204"/>
              <a:ea typeface="+mn-ea"/>
              <a:cs typeface="+mn-cs"/>
            </a:rPr>
            <a:t>-0.85</a:t>
          </a:r>
        </a:p>
        <a:p>
          <a:pPr marL="0" lvl="0" indent="0" algn="l" defTabSz="800100">
            <a:lnSpc>
              <a:spcPct val="90000"/>
            </a:lnSpc>
            <a:spcBef>
              <a:spcPct val="0"/>
            </a:spcBef>
            <a:spcAft>
              <a:spcPct val="35000"/>
            </a:spcAft>
            <a:buNone/>
          </a:pPr>
          <a:r>
            <a:rPr lang="en-US" sz="1800" kern="1200"/>
            <a:t>Population density vs. Adolescent fertility rate</a:t>
          </a:r>
          <a:endParaRPr lang="en-US" sz="1800" b="1" kern="1200">
            <a:latin typeface="Calibri" panose="020F0502020204030204"/>
            <a:ea typeface="+mn-ea"/>
            <a:cs typeface="+mn-cs"/>
          </a:endParaRPr>
        </a:p>
        <a:p>
          <a:pPr marL="0" lvl="0" indent="0" algn="ctr" defTabSz="889000">
            <a:lnSpc>
              <a:spcPct val="90000"/>
            </a:lnSpc>
            <a:spcBef>
              <a:spcPct val="0"/>
            </a:spcBef>
            <a:spcAft>
              <a:spcPct val="35000"/>
            </a:spcAft>
            <a:buNone/>
          </a:pPr>
          <a:r>
            <a:rPr lang="en-US" sz="2000" b="1" kern="1200">
              <a:solidFill>
                <a:schemeClr val="accent6"/>
              </a:solidFill>
              <a:latin typeface="Calibri" panose="020F0502020204030204"/>
              <a:ea typeface="+mn-ea"/>
              <a:cs typeface="+mn-cs"/>
            </a:rPr>
            <a:t>-0.60</a:t>
          </a:r>
        </a:p>
      </dsp:txBody>
      <dsp:txXfrm>
        <a:off x="2994402" y="1914676"/>
        <a:ext cx="2994402" cy="2727556"/>
      </dsp:txXfrm>
    </dsp:sp>
    <dsp:sp modelId="{DC32D80E-4603-455E-BEEB-DF41BB092B95}">
      <dsp:nvSpPr>
        <dsp:cNvPr id="0" name=""/>
        <dsp:cNvSpPr/>
      </dsp:nvSpPr>
      <dsp:spPr>
        <a:xfrm>
          <a:off x="5988805" y="1294777"/>
          <a:ext cx="3733281" cy="1415906"/>
        </a:xfrm>
        <a:prstGeom prst="rightArrow">
          <a:avLst>
            <a:gd name="adj1" fmla="val 50000"/>
            <a:gd name="adj2" fmla="val 50000"/>
          </a:avLst>
        </a:prstGeom>
        <a:gradFill rotWithShape="0">
          <a:gsLst>
            <a:gs pos="0">
              <a:schemeClr val="accent2">
                <a:shade val="80000"/>
                <a:hueOff val="-481415"/>
                <a:satOff val="10166"/>
                <a:lumOff val="27081"/>
                <a:alphaOff val="0"/>
                <a:satMod val="103000"/>
                <a:lumMod val="102000"/>
                <a:tint val="94000"/>
              </a:schemeClr>
            </a:gs>
            <a:gs pos="50000">
              <a:schemeClr val="accent2">
                <a:shade val="80000"/>
                <a:hueOff val="-481415"/>
                <a:satOff val="10166"/>
                <a:lumOff val="27081"/>
                <a:alphaOff val="0"/>
                <a:satMod val="110000"/>
                <a:lumMod val="100000"/>
                <a:shade val="100000"/>
              </a:schemeClr>
            </a:gs>
            <a:gs pos="100000">
              <a:schemeClr val="accent2">
                <a:shade val="80000"/>
                <a:hueOff val="-481415"/>
                <a:satOff val="10166"/>
                <a:lumOff val="2708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254000" bIns="224775" numCol="1" spcCol="1270" anchor="ctr" anchorCtr="0">
          <a:noAutofit/>
        </a:bodyPr>
        <a:lstStyle/>
        <a:p>
          <a:pPr marL="0" lvl="0" indent="0" algn="l" defTabSz="800100">
            <a:lnSpc>
              <a:spcPct val="90000"/>
            </a:lnSpc>
            <a:spcBef>
              <a:spcPct val="0"/>
            </a:spcBef>
            <a:spcAft>
              <a:spcPct val="35000"/>
            </a:spcAft>
            <a:buNone/>
          </a:pPr>
          <a:r>
            <a:rPr lang="en-US" sz="1800" kern="1200"/>
            <a:t>Understanding the region</a:t>
          </a:r>
          <a:endParaRPr lang="en-US" sz="2200" kern="1200"/>
        </a:p>
      </dsp:txBody>
      <dsp:txXfrm>
        <a:off x="5988805" y="1648754"/>
        <a:ext cx="3379305" cy="707953"/>
      </dsp:txXfrm>
    </dsp:sp>
    <dsp:sp modelId="{853903D5-98C7-445C-AD78-A1C032636262}">
      <dsp:nvSpPr>
        <dsp:cNvPr id="0" name=""/>
        <dsp:cNvSpPr/>
      </dsp:nvSpPr>
      <dsp:spPr>
        <a:xfrm>
          <a:off x="5988805" y="2386645"/>
          <a:ext cx="2994402" cy="2687639"/>
        </a:xfrm>
        <a:prstGeom prst="rect">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1">
          <a:scrgbClr r="0" g="0" b="0"/>
        </a:fillRef>
        <a:effectRef idx="3">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Internet research to understand social dynamics:</a:t>
          </a:r>
          <a:endParaRPr lang="en-US" sz="2000" kern="1200"/>
        </a:p>
        <a:p>
          <a:pPr marL="0" lvl="0" indent="0" algn="ctr" defTabSz="800100">
            <a:lnSpc>
              <a:spcPct val="90000"/>
            </a:lnSpc>
            <a:spcBef>
              <a:spcPct val="0"/>
            </a:spcBef>
            <a:spcAft>
              <a:spcPct val="35000"/>
            </a:spcAft>
            <a:buNone/>
          </a:pPr>
          <a:r>
            <a:rPr lang="en-US" sz="2000" b="1" kern="1200">
              <a:latin typeface="Calibri" panose="020F0502020204030204"/>
              <a:ea typeface="+mn-ea"/>
              <a:cs typeface="+mn-cs"/>
            </a:rPr>
            <a:t>News</a:t>
          </a:r>
        </a:p>
        <a:p>
          <a:pPr marL="0" lvl="0" indent="0" algn="ctr" defTabSz="800100">
            <a:lnSpc>
              <a:spcPct val="90000"/>
            </a:lnSpc>
            <a:spcBef>
              <a:spcPct val="0"/>
            </a:spcBef>
            <a:spcAft>
              <a:spcPct val="35000"/>
            </a:spcAft>
            <a:buNone/>
          </a:pPr>
          <a:r>
            <a:rPr lang="en-US" sz="2000" b="1" kern="1200">
              <a:latin typeface="Calibri" panose="020F0502020204030204"/>
              <a:ea typeface="+mn-ea"/>
              <a:cs typeface="+mn-cs"/>
            </a:rPr>
            <a:t>Country reports</a:t>
          </a:r>
        </a:p>
      </dsp:txBody>
      <dsp:txXfrm>
        <a:off x="5988805" y="2386645"/>
        <a:ext cx="2994402" cy="2687639"/>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DFEF0F3-0BFE-40A0-8AE4-F4D1C235343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B683F0D-9C51-49A0-858F-26729C44C58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12DA4F0-3190-4E5E-8BD7-80662D4A05B4}" type="datetimeFigureOut">
              <a:rPr lang="en-US" smtClean="0"/>
              <a:t>12/29/19</a:t>
            </a:fld>
            <a:endParaRPr lang="en-US"/>
          </a:p>
        </p:txBody>
      </p:sp>
      <p:sp>
        <p:nvSpPr>
          <p:cNvPr id="4" name="Footer Placeholder 3">
            <a:extLst>
              <a:ext uri="{FF2B5EF4-FFF2-40B4-BE49-F238E27FC236}">
                <a16:creationId xmlns:a16="http://schemas.microsoft.com/office/drawing/2014/main" id="{74DCFECB-494D-48DC-933C-3CF5ED80557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B0B75B9-DD8B-442B-8DB7-F412676E6F4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29449A1-4BB4-4ACF-9FF2-1C13CF354E66}" type="slidenum">
              <a:rPr lang="en-US" smtClean="0"/>
              <a:t>‹#›</a:t>
            </a:fld>
            <a:endParaRPr lang="en-US"/>
          </a:p>
        </p:txBody>
      </p:sp>
    </p:spTree>
    <p:extLst>
      <p:ext uri="{BB962C8B-B14F-4D97-AF65-F5344CB8AC3E}">
        <p14:creationId xmlns:p14="http://schemas.microsoft.com/office/powerpoint/2010/main" val="220290673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30D429-0D9B-4043-8A1B-7AFA2EA53B8F}" type="datetimeFigureOut">
              <a:rPr lang="en-US" smtClean="0"/>
              <a:t>12/29/19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7F54C0-F63E-44EC-8FFC-264F891CA503}" type="slidenum">
              <a:rPr lang="en-US" smtClean="0"/>
              <a:t>‹#›</a:t>
            </a:fld>
            <a:endParaRPr lang="en-US"/>
          </a:p>
        </p:txBody>
      </p:sp>
    </p:spTree>
    <p:extLst>
      <p:ext uri="{BB962C8B-B14F-4D97-AF65-F5344CB8AC3E}">
        <p14:creationId xmlns:p14="http://schemas.microsoft.com/office/powerpoint/2010/main" val="18060801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rise.esmap.org/data/files/reports/rise_2018_-_access_to_electricity_0.pdf" TargetMode="External"/><Relationship Id="rId3" Type="http://schemas.openxmlformats.org/officeDocument/2006/relationships/hyperlink" Target="http://www2.ed.gov/about/overview/budget/budget17/index.html" TargetMode="External"/><Relationship Id="rId7" Type="http://schemas.openxmlformats.org/officeDocument/2006/relationships/hyperlink" Target="https://openknowledge.worldbank.org/bitstream/handle/10986/31333/9781464813610.pdf?sequence=6&amp;isAllowed=y"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oilprice.com/Latest-Energy-News/World-News/Libyas-2018-Oil-Exports-To-China-Double-On-2017.html" TargetMode="External"/><Relationship Id="rId5" Type="http://schemas.openxmlformats.org/officeDocument/2006/relationships/hyperlink" Target="https://www.reuters.com/article/libya-economy/libyan-oil-revenues-up-sharply-in-2017-budget-deficit-halved-cenbank-idUSL8N1P027T" TargetMode="External"/><Relationship Id="rId4" Type="http://schemas.openxmlformats.org/officeDocument/2006/relationships/hyperlink" Target="https://www.ed.gov/news/press-releases/president-obamas-2017-budget-seeks-expand-educational-opportunity-all-students"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penknowledge.worldbank.org/bitstream/handle/10986/29377/9781464812606.pdf?sequence=14&amp;isAllowed=y"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574156-51E1-40FF-BB22-27D7DC9B6FF5}" type="slidenum">
              <a:rPr lang="en-US" smtClean="0"/>
              <a:t>3</a:t>
            </a:fld>
            <a:endParaRPr lang="en-US"/>
          </a:p>
        </p:txBody>
      </p:sp>
      <p:sp>
        <p:nvSpPr>
          <p:cNvPr id="5" name="Footer Placeholder 4">
            <a:extLst>
              <a:ext uri="{FF2B5EF4-FFF2-40B4-BE49-F238E27FC236}">
                <a16:creationId xmlns:a16="http://schemas.microsoft.com/office/drawing/2014/main" id="{6BA81841-E153-4E54-93D9-01A49B522ED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90623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chemeClr val="tx1"/>
                </a:solidFill>
              </a:rPr>
              <a:t>Fertility Rates - Health, Poverty head count ratio -  Economics,  Urban Population Growth– Demographics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chemeClr val="tx1"/>
                </a:solidFill>
              </a:rPr>
              <a:t>Mobile Subscription and Access to Electricity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chemeClr val="tx1"/>
                </a:solidFill>
              </a:rPr>
              <a:t>Why not services – the correlation was high but it doesn’t make sense with the country with high poverty and less access to electricity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solidFill>
                <a:schemeClr val="tx1"/>
              </a:solidFill>
            </a:endParaRPr>
          </a:p>
          <a:p>
            <a:r>
              <a:rPr lang="en-US" sz="1200">
                <a:solidFill>
                  <a:schemeClr val="bg2">
                    <a:lumMod val="25000"/>
                  </a:schemeClr>
                </a:solidFill>
              </a:rPr>
              <a:t>Summary of the findings from python, detail the groups.</a:t>
            </a:r>
          </a:p>
          <a:p>
            <a:r>
              <a:rPr lang="en-US" sz="1200">
                <a:solidFill>
                  <a:schemeClr val="bg2">
                    <a:lumMod val="25000"/>
                  </a:schemeClr>
                </a:solidFill>
              </a:rPr>
              <a:t> Use graphs, transitions, smart art, example: </a:t>
            </a:r>
          </a:p>
          <a:p>
            <a:endParaRPr lang="en-US"/>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907F54C0-F63E-44EC-8FFC-264F891CA503}" type="slidenum">
              <a:rPr lang="en-US" smtClean="0"/>
              <a:t>4</a:t>
            </a:fld>
            <a:endParaRPr lang="en-US"/>
          </a:p>
        </p:txBody>
      </p:sp>
    </p:spTree>
    <p:extLst>
      <p:ext uri="{BB962C8B-B14F-4D97-AF65-F5344CB8AC3E}">
        <p14:creationId xmlns:p14="http://schemas.microsoft.com/office/powerpoint/2010/main" val="2509436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907F54C0-F63E-44EC-8FFC-264F891CA503}" type="slidenum">
              <a:rPr lang="en-US" smtClean="0"/>
              <a:t>10</a:t>
            </a:fld>
            <a:endParaRPr lang="en-US"/>
          </a:p>
        </p:txBody>
      </p:sp>
    </p:spTree>
    <p:extLst>
      <p:ext uri="{BB962C8B-B14F-4D97-AF65-F5344CB8AC3E}">
        <p14:creationId xmlns:p14="http://schemas.microsoft.com/office/powerpoint/2010/main" val="905786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www.populationconnection.org</a:t>
            </a:r>
            <a:r>
              <a:rPr lang="en-US"/>
              <a:t>/</a:t>
            </a:r>
            <a:r>
              <a:rPr lang="en-US" err="1"/>
              <a:t>africa-globaldev</a:t>
            </a:r>
            <a:r>
              <a:rPr lang="en-US"/>
              <a:t>/</a:t>
            </a:r>
          </a:p>
          <a:p>
            <a:r>
              <a:rPr lang="en-US"/>
              <a:t>https://</a:t>
            </a:r>
            <a:r>
              <a:rPr lang="en-US" err="1"/>
              <a:t>www.weforum.org</a:t>
            </a:r>
            <a:r>
              <a:rPr lang="en-US"/>
              <a:t>/agenda/2016/05/why-are-fertility-rates-so-high-in-</a:t>
            </a:r>
            <a:r>
              <a:rPr lang="en-US" err="1"/>
              <a:t>sub-saharan</a:t>
            </a:r>
            <a:r>
              <a:rPr lang="en-US"/>
              <a:t>-Africa</a:t>
            </a:r>
          </a:p>
          <a:p>
            <a:endParaRPr lang="en-US"/>
          </a:p>
        </p:txBody>
      </p:sp>
      <p:sp>
        <p:nvSpPr>
          <p:cNvPr id="4" name="Slide Number Placeholder 3"/>
          <p:cNvSpPr>
            <a:spLocks noGrp="1"/>
          </p:cNvSpPr>
          <p:nvPr>
            <p:ph type="sldNum" sz="quarter" idx="5"/>
          </p:nvPr>
        </p:nvSpPr>
        <p:spPr/>
        <p:txBody>
          <a:bodyPr/>
          <a:lstStyle/>
          <a:p>
            <a:fld id="{6FE603C8-EAC6-724F-8609-3791019478E7}" type="slidenum">
              <a:rPr lang="en-US" smtClean="0"/>
              <a:t>11</a:t>
            </a:fld>
            <a:endParaRPr lang="en-US"/>
          </a:p>
        </p:txBody>
      </p:sp>
    </p:spTree>
    <p:extLst>
      <p:ext uri="{BB962C8B-B14F-4D97-AF65-F5344CB8AC3E}">
        <p14:creationId xmlns:p14="http://schemas.microsoft.com/office/powerpoint/2010/main" val="4138170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https://</a:t>
            </a:r>
            <a:r>
              <a:rPr lang="en-US" err="1"/>
              <a:t>www.populationconnection.org</a:t>
            </a:r>
            <a:r>
              <a:rPr lang="en-US"/>
              <a:t>/</a:t>
            </a:r>
            <a:r>
              <a:rPr lang="en-US" err="1"/>
              <a:t>africa-globaldev</a:t>
            </a:r>
            <a:r>
              <a:rPr lang="en-US"/>
              <a:t>/</a:t>
            </a:r>
          </a:p>
          <a:p>
            <a:endParaRPr lang="en-US"/>
          </a:p>
        </p:txBody>
      </p:sp>
      <p:sp>
        <p:nvSpPr>
          <p:cNvPr id="4" name="Slide Number Placeholder 3"/>
          <p:cNvSpPr>
            <a:spLocks noGrp="1"/>
          </p:cNvSpPr>
          <p:nvPr>
            <p:ph type="sldNum" sz="quarter" idx="5"/>
          </p:nvPr>
        </p:nvSpPr>
        <p:spPr/>
        <p:txBody>
          <a:bodyPr/>
          <a:lstStyle/>
          <a:p>
            <a:fld id="{6FE603C8-EAC6-724F-8609-3791019478E7}" type="slidenum">
              <a:rPr lang="en-US" smtClean="0"/>
              <a:t>12</a:t>
            </a:fld>
            <a:endParaRPr lang="en-US"/>
          </a:p>
        </p:txBody>
      </p:sp>
    </p:spTree>
    <p:extLst>
      <p:ext uri="{BB962C8B-B14F-4D97-AF65-F5344CB8AC3E}">
        <p14:creationId xmlns:p14="http://schemas.microsoft.com/office/powerpoint/2010/main" val="1797360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Lastly, we highlight some insights that interests us. About the education accessibility, the North America has the highest education accessibility because of the strong economy entity and government policy support. North Africa has strong GDP growth in 2017 compared to other countries, especially in Libya. In 2017 Libya had a sharp growth in oil revenue that was 14 Billions oil revenue because they re-</a:t>
            </a:r>
            <a:r>
              <a:rPr lang="en-US" err="1"/>
              <a:t>opend</a:t>
            </a:r>
            <a:r>
              <a:rPr lang="en-US"/>
              <a:t> its oil export terminal and had huge export to China.  And Sub Saharan Africa has the lowest electricity rate in the world. </a:t>
            </a:r>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r>
              <a:rPr lang="en-US">
                <a:cs typeface="Calibri"/>
              </a:rPr>
              <a:t>US Education 2017</a:t>
            </a:r>
          </a:p>
          <a:p>
            <a:r>
              <a:rPr lang="en-US"/>
              <a:t>The Obama Administration released a fiscal year 2017 </a:t>
            </a:r>
            <a:r>
              <a:rPr lang="en-US">
                <a:hlinkClick r:id="rId3"/>
              </a:rPr>
              <a:t>budget</a:t>
            </a:r>
            <a:r>
              <a:rPr lang="en-US"/>
              <a:t> today that makes crucial investments building on the Administration's work to advance educational equity and excellence, support teachers and school leaders, and promote college access, affordability and completion.</a:t>
            </a:r>
            <a:endParaRPr lang="en-US">
              <a:cs typeface="Calibri"/>
            </a:endParaRPr>
          </a:p>
          <a:p>
            <a:endParaRPr lang="en-US">
              <a:cs typeface="Calibri"/>
            </a:endParaRPr>
          </a:p>
          <a:p>
            <a:r>
              <a:rPr lang="en-US">
                <a:hlinkClick r:id="rId4"/>
              </a:rPr>
              <a:t>https://www.ed.gov/news/press-releases/president-obamas-2017-budget-seeks-expand-educational-opportunity-all-students</a:t>
            </a:r>
            <a:endParaRPr lang="en-US">
              <a:cs typeface="Calibri"/>
              <a:hlinkClick r:id="rId4"/>
            </a:endParaRPr>
          </a:p>
          <a:p>
            <a:endParaRPr lang="en-US">
              <a:cs typeface="Calibri"/>
            </a:endParaRPr>
          </a:p>
          <a:p>
            <a:r>
              <a:rPr lang="en-US">
                <a:cs typeface="Calibri"/>
              </a:rPr>
              <a:t>North Africa Economy 2017 –Region average </a:t>
            </a:r>
          </a:p>
          <a:p>
            <a:r>
              <a:rPr lang="en-US">
                <a:cs typeface="Calibri"/>
              </a:rPr>
              <a:t>North-Africa-region's has strong GDP growth rate, the country that stands out the ratio is Libya, which was 26% of annual GDP growth. </a:t>
            </a:r>
          </a:p>
          <a:p>
            <a:r>
              <a:rPr lang="en-US"/>
              <a:t>In 2017,</a:t>
            </a:r>
            <a:r>
              <a:rPr lang="en-US">
                <a:cs typeface="Calibri"/>
              </a:rPr>
              <a:t> Libya had a sharp growth in oil </a:t>
            </a:r>
            <a:r>
              <a:rPr lang="en-US" err="1">
                <a:cs typeface="Calibri"/>
              </a:rPr>
              <a:t>reveneue</a:t>
            </a:r>
            <a:r>
              <a:rPr lang="en-US">
                <a:cs typeface="Calibri"/>
              </a:rPr>
              <a:t> which was 14</a:t>
            </a:r>
            <a:r>
              <a:rPr lang="en-US"/>
              <a:t> Billions oil revenue . </a:t>
            </a:r>
            <a:r>
              <a:rPr lang="en-US">
                <a:cs typeface="Calibri"/>
              </a:rPr>
              <a:t> This is because Libya </a:t>
            </a:r>
            <a:r>
              <a:rPr lang="en-US" err="1">
                <a:cs typeface="Calibri"/>
              </a:rPr>
              <a:t>reopend</a:t>
            </a:r>
            <a:r>
              <a:rPr lang="en-US">
                <a:cs typeface="Calibri"/>
              </a:rPr>
              <a:t> its oil export terminal and export to China. </a:t>
            </a:r>
          </a:p>
          <a:p>
            <a:r>
              <a:rPr lang="en-US">
                <a:cs typeface="Calibri"/>
                <a:hlinkClick r:id="rId5"/>
              </a:rPr>
              <a:t>https</a:t>
            </a:r>
            <a:r>
              <a:rPr lang="en-US">
                <a:hlinkClick r:id="rId5"/>
              </a:rPr>
              <a:t>://www.reuters.com/article/libya-economy/libyan-oil-revenues-up-sharply-in-2017-budget-deficit-halved-cenbank-idUSL8N1P027T</a:t>
            </a:r>
            <a:endParaRPr lang="en-US">
              <a:cs typeface="Calibri"/>
            </a:endParaRPr>
          </a:p>
          <a:p>
            <a:r>
              <a:rPr lang="en-US">
                <a:hlinkClick r:id="rId6"/>
              </a:rPr>
              <a:t>https://oilprice.com/Latest-Energy-News/World-News/Libyas-2018-Oil-Exports-To-China-Double-On-2017.html</a:t>
            </a:r>
            <a:endParaRPr lang="en-US"/>
          </a:p>
          <a:p>
            <a:endParaRPr lang="en-US">
              <a:cs typeface="Calibri"/>
            </a:endParaRPr>
          </a:p>
          <a:p>
            <a:r>
              <a:rPr lang="en-US">
                <a:cs typeface="Calibri"/>
              </a:rPr>
              <a:t>Sub Sahara Africa Electricity </a:t>
            </a:r>
            <a:r>
              <a:rPr lang="en-US" err="1">
                <a:cs typeface="Calibri"/>
              </a:rPr>
              <a:t>accessibilty</a:t>
            </a:r>
            <a:r>
              <a:rPr lang="en-US">
                <a:cs typeface="Calibri"/>
              </a:rPr>
              <a:t> 2017-</a:t>
            </a:r>
          </a:p>
          <a:p>
            <a:r>
              <a:rPr lang="en-US"/>
              <a:t>SSA has the </a:t>
            </a:r>
            <a:r>
              <a:rPr lang="en-US" err="1"/>
              <a:t>lowset</a:t>
            </a:r>
            <a:r>
              <a:rPr lang="en-US"/>
              <a:t> electricity accessibility, 48%, only half of the global average access rate. Government regulations plays a key </a:t>
            </a:r>
            <a:r>
              <a:rPr lang="en-US" err="1"/>
              <a:t>rold</a:t>
            </a:r>
            <a:r>
              <a:rPr lang="en-US"/>
              <a:t> of the </a:t>
            </a:r>
            <a:r>
              <a:rPr lang="en-US" err="1"/>
              <a:t>accessibity</a:t>
            </a:r>
            <a:r>
              <a:rPr lang="en-US"/>
              <a:t> of electricity </a:t>
            </a:r>
            <a:endParaRPr lang="en-US">
              <a:cs typeface="Calibri"/>
            </a:endParaRPr>
          </a:p>
          <a:p>
            <a:r>
              <a:rPr lang="en-US"/>
              <a:t>From World banks report, there was only half of 35 countries in Africa have an officially approved electrification plan. Some countries have a nice GDP performance but the government did not distribute much resource in electricity construction, such as Congo, Rep. </a:t>
            </a:r>
            <a:endParaRPr lang="en-US">
              <a:cs typeface="Calibri"/>
            </a:endParaRPr>
          </a:p>
          <a:p>
            <a:r>
              <a:rPr lang="en-US">
                <a:hlinkClick r:id="rId7"/>
              </a:rPr>
              <a:t>https://openknowledge.worldbank.org/bitstream/handle/10986/31333/9781464813610.pdf?sequence=6&amp;isAllowed=y</a:t>
            </a:r>
            <a:endParaRPr lang="en-US"/>
          </a:p>
          <a:p>
            <a:r>
              <a:rPr lang="en-US">
                <a:hlinkClick r:id="rId8"/>
              </a:rPr>
              <a:t>https://rise.esmap.org/data/files/reports/rise_2018_-_access_to_electricity_0.pdf</a:t>
            </a:r>
            <a:endParaRPr lang="en-US"/>
          </a:p>
          <a:p>
            <a:endParaRPr lang="en-US">
              <a:cs typeface="Calibri"/>
            </a:endParaRP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907F54C0-F63E-44EC-8FFC-264F891CA503}" type="slidenum">
              <a:rPr lang="en-US" smtClean="0"/>
              <a:t>13</a:t>
            </a:fld>
            <a:endParaRPr lang="en-US"/>
          </a:p>
        </p:txBody>
      </p:sp>
    </p:spTree>
    <p:extLst>
      <p:ext uri="{BB962C8B-B14F-4D97-AF65-F5344CB8AC3E}">
        <p14:creationId xmlns:p14="http://schemas.microsoft.com/office/powerpoint/2010/main" val="3993143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 the problem for Sub Saharan Africa's electricity is that government</a:t>
            </a:r>
            <a:r>
              <a:rPr lang="en-US"/>
              <a:t> did not make enough practical plans for the construction. From World banks report, there was only half of 35 countries in Africa have an officially approved electrification plan. Some countries have a nice GDP performance but the government did not distribute much resource in electricity construction, such as Congo, Rep.  Large population, linguistic diversity and resource constrains are the challenges for their education development. The GDP growth is booming in sub Saharan Africa but not stable because its mostly contributed by natural resource such as oil that had unsteady price in 2017. </a:t>
            </a:r>
          </a:p>
          <a:p>
            <a:endParaRPr lang="en-US">
              <a:cs typeface="Calibri"/>
            </a:endParaRPr>
          </a:p>
          <a:p>
            <a:endParaRPr lang="en-US">
              <a:cs typeface="Calibri"/>
            </a:endParaRPr>
          </a:p>
          <a:p>
            <a:endParaRPr lang="en-US">
              <a:cs typeface="Calibri"/>
            </a:endParaRPr>
          </a:p>
          <a:p>
            <a:r>
              <a:rPr lang="en-US">
                <a:cs typeface="Calibri"/>
              </a:rPr>
              <a:t>Sub Saharan Africa Education 2017-</a:t>
            </a:r>
            <a:endParaRPr lang="en-US"/>
          </a:p>
          <a:p>
            <a:endParaRPr lang="en-US"/>
          </a:p>
          <a:p>
            <a:r>
              <a:rPr lang="en-US"/>
              <a:t>Spend the high distribution 20% of the government expenditure on education but have lowest rate of the education accessibility. </a:t>
            </a:r>
            <a:endParaRPr lang="en-US">
              <a:cs typeface="Calibri"/>
            </a:endParaRPr>
          </a:p>
          <a:p>
            <a:r>
              <a:rPr lang="en-US">
                <a:hlinkClick r:id="rId3"/>
              </a:rPr>
              <a:t>https://openknowledge.worldbank.org/bitstream/handle/10986/29377/9781464812606.pdf?sequence=14&amp;isAllowed=y</a:t>
            </a:r>
            <a:endParaRPr lang="en-US"/>
          </a:p>
          <a:p>
            <a:r>
              <a:rPr lang="en-US"/>
              <a:t>Sub-Saharan African countries facing three challenges: </a:t>
            </a:r>
          </a:p>
          <a:p>
            <a:r>
              <a:rPr lang="en-US"/>
              <a:t>(a) large population (27 million in 1995); </a:t>
            </a:r>
            <a:endParaRPr lang="en-US">
              <a:cs typeface="Calibri"/>
            </a:endParaRPr>
          </a:p>
          <a:p>
            <a:r>
              <a:rPr lang="en-US"/>
              <a:t>(b) linguistic diversity (index value of 0.93, indicating about a 93 percent probability that two randomly selected inhabitants would have different mother tongues) </a:t>
            </a:r>
            <a:endParaRPr lang="en-US">
              <a:cs typeface="Calibri"/>
            </a:endParaRPr>
          </a:p>
          <a:p>
            <a:r>
              <a:rPr lang="en-US"/>
              <a:t>(c) low growth of GDP per capita. </a:t>
            </a:r>
            <a:endParaRPr lang="en-US">
              <a:cs typeface="Calibri"/>
            </a:endParaRPr>
          </a:p>
          <a:p>
            <a:endParaRPr lang="en-US">
              <a:cs typeface="Calibri"/>
            </a:endParaRPr>
          </a:p>
          <a:p>
            <a:r>
              <a:rPr lang="en-US">
                <a:cs typeface="Calibri"/>
              </a:rPr>
              <a:t>Economic 2017-</a:t>
            </a:r>
          </a:p>
          <a:p>
            <a:r>
              <a:rPr lang="en-US">
                <a:cs typeface="Calibri"/>
              </a:rPr>
              <a:t>The average GDP growth of Sub-Saharan is 4.21, their economy is booming but not stable</a:t>
            </a:r>
            <a:endParaRPr lang="en-US"/>
          </a:p>
          <a:p>
            <a:r>
              <a:rPr lang="en-US"/>
              <a:t>Supported by modestly rising commodity prices, strengthening external demand, and the end of drought in a number of countries. Security threats have subsided in several countries. Several factors are preventing a more robust recovery. In Angola and Nigeria, tight foreign exchange liquidity conditions, reflecting distortions in the foreign exchange market, constrain activity in the non-oil sector.</a:t>
            </a:r>
            <a:endParaRPr lang="en-US">
              <a:cs typeface="Calibri"/>
            </a:endParaRPr>
          </a:p>
          <a:p>
            <a:endParaRPr lang="en-US"/>
          </a:p>
          <a:p>
            <a:r>
              <a:rPr lang="en-US">
                <a:hlinkClick r:id="rId3"/>
              </a:rPr>
              <a:t>https://openknowledge.worldbank.org/bitstream/handle/10986/29377/9781464812606.pdf?sequence=14&amp;isAllowed=y</a:t>
            </a:r>
            <a:endParaRPr lang="en-US">
              <a:cs typeface="Calibri"/>
            </a:endParaRPr>
          </a:p>
          <a:p>
            <a:endParaRPr lang="en-US">
              <a:cs typeface="Calibri"/>
            </a:endParaRPr>
          </a:p>
          <a:p>
            <a:endParaRPr lang="en-US"/>
          </a:p>
          <a:p>
            <a:r>
              <a:rPr lang="en-US"/>
              <a:t>Sub Sahara Africa Electricity </a:t>
            </a:r>
            <a:r>
              <a:rPr lang="en-US" err="1"/>
              <a:t>accessibilty</a:t>
            </a:r>
            <a:r>
              <a:rPr lang="en-US"/>
              <a:t> 2017-</a:t>
            </a:r>
            <a:endParaRPr lang="en-US">
              <a:cs typeface="Calibri"/>
            </a:endParaRPr>
          </a:p>
          <a:p>
            <a:r>
              <a:rPr lang="en-US"/>
              <a:t>SSA has the </a:t>
            </a:r>
            <a:r>
              <a:rPr lang="en-US" err="1"/>
              <a:t>lowset</a:t>
            </a:r>
            <a:r>
              <a:rPr lang="en-US"/>
              <a:t> electricity accessibility, 48%, only half of the global average access rate. Government regulations plays a key </a:t>
            </a:r>
            <a:r>
              <a:rPr lang="en-US" err="1"/>
              <a:t>rold</a:t>
            </a:r>
            <a:r>
              <a:rPr lang="en-US"/>
              <a:t> of the </a:t>
            </a:r>
            <a:r>
              <a:rPr lang="en-US" err="1"/>
              <a:t>accessibity</a:t>
            </a:r>
            <a:r>
              <a:rPr lang="en-US"/>
              <a:t> of electricity </a:t>
            </a:r>
            <a:endParaRPr lang="en-US">
              <a:cs typeface="Calibri"/>
            </a:endParaRPr>
          </a:p>
          <a:p>
            <a:r>
              <a:rPr lang="en-US"/>
              <a:t>From World banks report, there was only half of 35 countries in Africa have an officially approved electrification plan. Some countries have a nice GDP performance but the government did not distribute much resource in electricity construction, such as Congo, Rep. </a:t>
            </a:r>
            <a:endParaRPr lang="en-US">
              <a:cs typeface="Calibri"/>
            </a:endParaRPr>
          </a:p>
          <a:p>
            <a:endParaRPr lang="en-US">
              <a:cs typeface="Calibri"/>
            </a:endParaRPr>
          </a:p>
          <a:p>
            <a:endParaRPr lang="en-US">
              <a:cs typeface="Calibri"/>
            </a:endParaRP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907F54C0-F63E-44EC-8FFC-264F891CA503}" type="slidenum">
              <a:rPr lang="en-US" smtClean="0"/>
              <a:t>14</a:t>
            </a:fld>
            <a:endParaRPr lang="en-US"/>
          </a:p>
        </p:txBody>
      </p:sp>
    </p:spTree>
    <p:extLst>
      <p:ext uri="{BB962C8B-B14F-4D97-AF65-F5344CB8AC3E}">
        <p14:creationId xmlns:p14="http://schemas.microsoft.com/office/powerpoint/2010/main" val="11860003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Even their economy has great GDP growth </a:t>
            </a:r>
          </a:p>
          <a:p>
            <a:endParaRPr lang="en-US">
              <a:cs typeface="Calibri"/>
            </a:endParaRPr>
          </a:p>
          <a:p>
            <a:r>
              <a:rPr lang="en-US">
                <a:cs typeface="Calibri"/>
              </a:rPr>
              <a:t>Because the growing popoulation, </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907F54C0-F63E-44EC-8FFC-264F891CA503}" type="slidenum">
              <a:rPr lang="en-US" smtClean="0"/>
              <a:t>15</a:t>
            </a:fld>
            <a:endParaRPr lang="en-US"/>
          </a:p>
        </p:txBody>
      </p:sp>
    </p:spTree>
    <p:extLst>
      <p:ext uri="{BB962C8B-B14F-4D97-AF65-F5344CB8AC3E}">
        <p14:creationId xmlns:p14="http://schemas.microsoft.com/office/powerpoint/2010/main" val="1994952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2008A-19C4-466A-897E-2DE09CD34357}"/>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D1D2C3-CD99-42C2-96DF-9D7F03AC51A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D907BC-B48A-4224-8C52-E37517FD815B}"/>
              </a:ext>
            </a:extLst>
          </p:cNvPr>
          <p:cNvSpPr>
            <a:spLocks noGrp="1"/>
          </p:cNvSpPr>
          <p:nvPr>
            <p:ph type="dt" sz="half" idx="10"/>
          </p:nvPr>
        </p:nvSpPr>
        <p:spPr>
          <a:xfrm>
            <a:off x="838200" y="6356349"/>
            <a:ext cx="2743200" cy="914400"/>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201467A5-B861-4D35-8D8F-0705E3C37517}"/>
              </a:ext>
            </a:extLst>
          </p:cNvPr>
          <p:cNvSpPr>
            <a:spLocks noGrp="1"/>
          </p:cNvSpPr>
          <p:nvPr>
            <p:ph type="ftr" sz="quarter" idx="11"/>
          </p:nvPr>
        </p:nvSpPr>
        <p:spPr>
          <a:xfrm>
            <a:off x="5592015" y="7145972"/>
            <a:ext cx="373216" cy="9144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E04A2BA-A8A3-4DFB-B253-B52608B48418}"/>
              </a:ext>
            </a:extLst>
          </p:cNvPr>
          <p:cNvSpPr>
            <a:spLocks noGrp="1"/>
          </p:cNvSpPr>
          <p:nvPr>
            <p:ph type="sldNum" sz="quarter" idx="12"/>
          </p:nvPr>
        </p:nvSpPr>
        <p:spPr>
          <a:xfrm>
            <a:off x="11684000" y="6479177"/>
            <a:ext cx="508000" cy="378823"/>
          </a:xfrm>
          <a:prstGeom prst="rect">
            <a:avLst/>
          </a:prstGeom>
        </p:spPr>
        <p:txBody>
          <a:bodyPr/>
          <a:lstStyle>
            <a:lvl1pPr>
              <a:defRPr>
                <a:solidFill>
                  <a:schemeClr val="tx1"/>
                </a:solidFill>
              </a:defRPr>
            </a:lvl1pPr>
          </a:lstStyle>
          <a:p>
            <a:fld id="{A4ECB42C-54A1-4985-B58F-1A3208ACDD4C}" type="slidenum">
              <a:rPr lang="en-US" smtClean="0"/>
              <a:pPr/>
              <a:t>‹#›</a:t>
            </a:fld>
            <a:endParaRPr lang="en-US"/>
          </a:p>
        </p:txBody>
      </p:sp>
    </p:spTree>
    <p:extLst>
      <p:ext uri="{BB962C8B-B14F-4D97-AF65-F5344CB8AC3E}">
        <p14:creationId xmlns:p14="http://schemas.microsoft.com/office/powerpoint/2010/main" val="1363791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EFBD8-984F-4FA8-BE97-3DF61155989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87BC5F2-0F6E-4F9F-A0EA-07639054E67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4DCFD9-7828-4378-8A1A-04B0C5CA093C}"/>
              </a:ext>
            </a:extLst>
          </p:cNvPr>
          <p:cNvSpPr>
            <a:spLocks noGrp="1"/>
          </p:cNvSpPr>
          <p:nvPr>
            <p:ph type="dt" sz="half" idx="10"/>
          </p:nvPr>
        </p:nvSpPr>
        <p:spPr>
          <a:xfrm>
            <a:off x="838200" y="6356349"/>
            <a:ext cx="2743200" cy="914400"/>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54EADFA0-ABDE-42DC-B15C-A2466864D6DD}"/>
              </a:ext>
            </a:extLst>
          </p:cNvPr>
          <p:cNvSpPr>
            <a:spLocks noGrp="1"/>
          </p:cNvSpPr>
          <p:nvPr>
            <p:ph type="ftr" sz="quarter" idx="11"/>
          </p:nvPr>
        </p:nvSpPr>
        <p:spPr>
          <a:xfrm>
            <a:off x="5592015" y="7145972"/>
            <a:ext cx="373216" cy="914400"/>
          </a:xfrm>
          <a:prstGeom prst="rect">
            <a:avLst/>
          </a:prstGeom>
        </p:spPr>
        <p:txBody>
          <a:bodyPr/>
          <a:lstStyle/>
          <a:p>
            <a:endParaRPr lang="en-US"/>
          </a:p>
        </p:txBody>
      </p:sp>
      <p:sp>
        <p:nvSpPr>
          <p:cNvPr id="8" name="Slide Number Placeholder 5">
            <a:extLst>
              <a:ext uri="{FF2B5EF4-FFF2-40B4-BE49-F238E27FC236}">
                <a16:creationId xmlns:a16="http://schemas.microsoft.com/office/drawing/2014/main" id="{9498CCB8-FE39-4659-8102-50BC65E13916}"/>
              </a:ext>
            </a:extLst>
          </p:cNvPr>
          <p:cNvSpPr>
            <a:spLocks noGrp="1"/>
          </p:cNvSpPr>
          <p:nvPr>
            <p:ph type="sldNum" sz="quarter" idx="12"/>
          </p:nvPr>
        </p:nvSpPr>
        <p:spPr>
          <a:xfrm>
            <a:off x="11586754" y="6479177"/>
            <a:ext cx="605246" cy="378823"/>
          </a:xfrm>
          <a:prstGeom prst="rect">
            <a:avLst/>
          </a:prstGeom>
        </p:spPr>
        <p:txBody>
          <a:bodyPr/>
          <a:lstStyle>
            <a:lvl1pPr algn="ctr">
              <a:defRPr>
                <a:solidFill>
                  <a:schemeClr val="tx1"/>
                </a:solidFill>
              </a:defRPr>
            </a:lvl1pPr>
          </a:lstStyle>
          <a:p>
            <a:fld id="{A4ECB42C-54A1-4985-B58F-1A3208ACDD4C}" type="slidenum">
              <a:rPr lang="en-US" smtClean="0"/>
              <a:pPr/>
              <a:t>‹#›</a:t>
            </a:fld>
            <a:endParaRPr lang="en-US"/>
          </a:p>
        </p:txBody>
      </p:sp>
    </p:spTree>
    <p:extLst>
      <p:ext uri="{BB962C8B-B14F-4D97-AF65-F5344CB8AC3E}">
        <p14:creationId xmlns:p14="http://schemas.microsoft.com/office/powerpoint/2010/main" val="1793833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EA0EEA-191C-479A-A838-AFFD6A7EC4D0}"/>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E787D73-67B4-4859-ABAC-37D7EFF72494}"/>
              </a:ext>
            </a:extLst>
          </p:cNvPr>
          <p:cNvSpPr>
            <a:spLocks noGrp="1"/>
          </p:cNvSpPr>
          <p:nvPr>
            <p:ph type="body" orient="vert" idx="1"/>
          </p:nvPr>
        </p:nvSpPr>
        <p:spPr>
          <a:xfrm>
            <a:off x="838200" y="365125"/>
            <a:ext cx="7734300"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5F4C5B-0DE1-467A-A043-90F902917601}"/>
              </a:ext>
            </a:extLst>
          </p:cNvPr>
          <p:cNvSpPr>
            <a:spLocks noGrp="1"/>
          </p:cNvSpPr>
          <p:nvPr>
            <p:ph type="dt" sz="half" idx="10"/>
          </p:nvPr>
        </p:nvSpPr>
        <p:spPr>
          <a:xfrm>
            <a:off x="838200" y="6356349"/>
            <a:ext cx="2743200" cy="914400"/>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B6D6B40B-0B32-4FBD-8155-98EEC78E0A50}"/>
              </a:ext>
            </a:extLst>
          </p:cNvPr>
          <p:cNvSpPr>
            <a:spLocks noGrp="1"/>
          </p:cNvSpPr>
          <p:nvPr>
            <p:ph type="ftr" sz="quarter" idx="11"/>
          </p:nvPr>
        </p:nvSpPr>
        <p:spPr>
          <a:xfrm>
            <a:off x="5592015" y="7145972"/>
            <a:ext cx="373216" cy="914400"/>
          </a:xfrm>
          <a:prstGeom prst="rect">
            <a:avLst/>
          </a:prstGeom>
        </p:spPr>
        <p:txBody>
          <a:bodyPr/>
          <a:lstStyle/>
          <a:p>
            <a:endParaRPr lang="en-US"/>
          </a:p>
        </p:txBody>
      </p:sp>
      <p:sp>
        <p:nvSpPr>
          <p:cNvPr id="8" name="Slide Number Placeholder 5">
            <a:extLst>
              <a:ext uri="{FF2B5EF4-FFF2-40B4-BE49-F238E27FC236}">
                <a16:creationId xmlns:a16="http://schemas.microsoft.com/office/drawing/2014/main" id="{922E9824-A2A6-4DF7-BE7F-7B5D41F97013}"/>
              </a:ext>
            </a:extLst>
          </p:cNvPr>
          <p:cNvSpPr txBox="1">
            <a:spLocks/>
          </p:cNvSpPr>
          <p:nvPr userDrawn="1"/>
        </p:nvSpPr>
        <p:spPr>
          <a:xfrm>
            <a:off x="11586754" y="6479177"/>
            <a:ext cx="605246" cy="378823"/>
          </a:xfrm>
          <a:prstGeom prst="rect">
            <a:avLst/>
          </a:prstGeom>
        </p:spPr>
        <p:txBody>
          <a:bodyPr/>
          <a:lstStyle>
            <a:defPPr>
              <a:defRPr lang="en-US"/>
            </a:defPPr>
            <a:lvl1pPr marL="0" algn="ct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ECB42C-54A1-4985-B58F-1A3208ACDD4C}" type="slidenum">
              <a:rPr lang="en-US" smtClean="0"/>
              <a:pPr/>
              <a:t>‹#›</a:t>
            </a:fld>
            <a:endParaRPr lang="en-US"/>
          </a:p>
        </p:txBody>
      </p:sp>
    </p:spTree>
    <p:extLst>
      <p:ext uri="{BB962C8B-B14F-4D97-AF65-F5344CB8AC3E}">
        <p14:creationId xmlns:p14="http://schemas.microsoft.com/office/powerpoint/2010/main" val="33319728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2A970-AC35-6040-BCBE-63113F6F904F}"/>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7E732A-12E2-1445-9B47-810F066D7CAA}"/>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9CEDB5-FF9D-BE49-A3B5-848048D2CD4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2B0D300-73EF-3A49-A737-EAE4495F7C9D}"/>
              </a:ext>
            </a:extLst>
          </p:cNvPr>
          <p:cNvSpPr>
            <a:spLocks noGrp="1"/>
          </p:cNvSpPr>
          <p:nvPr>
            <p:ph type="ftr" sz="quarter" idx="11"/>
          </p:nvPr>
        </p:nvSpPr>
        <p:spPr/>
        <p:txBody>
          <a:bodyPr/>
          <a:lstStyle/>
          <a:p>
            <a:endParaRPr lang="en-US"/>
          </a:p>
        </p:txBody>
      </p:sp>
      <p:sp>
        <p:nvSpPr>
          <p:cNvPr id="8" name="Slide Number Placeholder 5">
            <a:extLst>
              <a:ext uri="{FF2B5EF4-FFF2-40B4-BE49-F238E27FC236}">
                <a16:creationId xmlns:a16="http://schemas.microsoft.com/office/drawing/2014/main" id="{B05E6E84-6392-4586-8BA3-2F8D992164D6}"/>
              </a:ext>
            </a:extLst>
          </p:cNvPr>
          <p:cNvSpPr>
            <a:spLocks noGrp="1"/>
          </p:cNvSpPr>
          <p:nvPr>
            <p:ph type="sldNum" sz="quarter" idx="12"/>
          </p:nvPr>
        </p:nvSpPr>
        <p:spPr>
          <a:xfrm>
            <a:off x="11586754" y="6479177"/>
            <a:ext cx="605246" cy="378823"/>
          </a:xfrm>
          <a:prstGeom prst="rect">
            <a:avLst/>
          </a:prstGeom>
        </p:spPr>
        <p:txBody>
          <a:bodyPr/>
          <a:lstStyle>
            <a:lvl1pPr algn="ctr">
              <a:defRPr>
                <a:solidFill>
                  <a:schemeClr val="tx1"/>
                </a:solidFill>
              </a:defRPr>
            </a:lvl1pPr>
          </a:lstStyle>
          <a:p>
            <a:fld id="{A4ECB42C-54A1-4985-B58F-1A3208ACDD4C}" type="slidenum">
              <a:rPr lang="en-US" smtClean="0"/>
              <a:pPr/>
              <a:t>‹#›</a:t>
            </a:fld>
            <a:endParaRPr lang="en-US"/>
          </a:p>
        </p:txBody>
      </p:sp>
    </p:spTree>
    <p:extLst>
      <p:ext uri="{BB962C8B-B14F-4D97-AF65-F5344CB8AC3E}">
        <p14:creationId xmlns:p14="http://schemas.microsoft.com/office/powerpoint/2010/main" val="37943393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67CAE-5122-0F45-910A-DE7EFED436F0}"/>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AB1DFDE4-9490-834D-8303-F2FE9BDBC663}"/>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3617C7-E1D7-2147-A783-E4BBB8FE652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400F94D-08BB-2E41-9BFC-EDE22D2F7D8C}"/>
              </a:ext>
            </a:extLst>
          </p:cNvPr>
          <p:cNvSpPr>
            <a:spLocks noGrp="1"/>
          </p:cNvSpPr>
          <p:nvPr>
            <p:ph type="ftr" sz="quarter" idx="11"/>
          </p:nvPr>
        </p:nvSpPr>
        <p:spPr/>
        <p:txBody>
          <a:bodyPr/>
          <a:lstStyle/>
          <a:p>
            <a:endParaRPr lang="en-US"/>
          </a:p>
        </p:txBody>
      </p:sp>
      <p:sp>
        <p:nvSpPr>
          <p:cNvPr id="8" name="Slide Number Placeholder 5">
            <a:extLst>
              <a:ext uri="{FF2B5EF4-FFF2-40B4-BE49-F238E27FC236}">
                <a16:creationId xmlns:a16="http://schemas.microsoft.com/office/drawing/2014/main" id="{B3578970-EDF6-46A7-9A7E-FB95F27A8340}"/>
              </a:ext>
            </a:extLst>
          </p:cNvPr>
          <p:cNvSpPr>
            <a:spLocks noGrp="1"/>
          </p:cNvSpPr>
          <p:nvPr>
            <p:ph type="sldNum" sz="quarter" idx="12"/>
          </p:nvPr>
        </p:nvSpPr>
        <p:spPr>
          <a:xfrm>
            <a:off x="11586754" y="6479177"/>
            <a:ext cx="605246" cy="378823"/>
          </a:xfrm>
          <a:prstGeom prst="rect">
            <a:avLst/>
          </a:prstGeom>
        </p:spPr>
        <p:txBody>
          <a:bodyPr/>
          <a:lstStyle>
            <a:lvl1pPr algn="ctr">
              <a:defRPr>
                <a:solidFill>
                  <a:schemeClr val="tx1"/>
                </a:solidFill>
              </a:defRPr>
            </a:lvl1pPr>
          </a:lstStyle>
          <a:p>
            <a:fld id="{A4ECB42C-54A1-4985-B58F-1A3208ACDD4C}" type="slidenum">
              <a:rPr lang="en-US" smtClean="0"/>
              <a:pPr/>
              <a:t>‹#›</a:t>
            </a:fld>
            <a:endParaRPr lang="en-US"/>
          </a:p>
        </p:txBody>
      </p:sp>
    </p:spTree>
    <p:extLst>
      <p:ext uri="{BB962C8B-B14F-4D97-AF65-F5344CB8AC3E}">
        <p14:creationId xmlns:p14="http://schemas.microsoft.com/office/powerpoint/2010/main" val="25396037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16DB5-B3B4-F745-8495-B6346746452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2FABC4-4BE5-454A-A761-2541EE5869E8}"/>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83BA87-1DD4-2444-9A69-D0B25B43CF1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B334C4D-2687-3D41-8667-A0A1187BD9D6}"/>
              </a:ext>
            </a:extLst>
          </p:cNvPr>
          <p:cNvSpPr>
            <a:spLocks noGrp="1"/>
          </p:cNvSpPr>
          <p:nvPr>
            <p:ph type="ftr" sz="quarter" idx="11"/>
          </p:nvPr>
        </p:nvSpPr>
        <p:spPr/>
        <p:txBody>
          <a:bodyPr/>
          <a:lstStyle/>
          <a:p>
            <a:endParaRPr lang="en-US"/>
          </a:p>
        </p:txBody>
      </p:sp>
      <p:sp>
        <p:nvSpPr>
          <p:cNvPr id="8" name="Slide Number Placeholder 5">
            <a:extLst>
              <a:ext uri="{FF2B5EF4-FFF2-40B4-BE49-F238E27FC236}">
                <a16:creationId xmlns:a16="http://schemas.microsoft.com/office/drawing/2014/main" id="{C194941D-6589-41B1-BA07-466418A99B8E}"/>
              </a:ext>
            </a:extLst>
          </p:cNvPr>
          <p:cNvSpPr>
            <a:spLocks noGrp="1"/>
          </p:cNvSpPr>
          <p:nvPr>
            <p:ph type="sldNum" sz="quarter" idx="12"/>
          </p:nvPr>
        </p:nvSpPr>
        <p:spPr>
          <a:xfrm>
            <a:off x="11586754" y="6479177"/>
            <a:ext cx="605246" cy="378823"/>
          </a:xfrm>
          <a:prstGeom prst="rect">
            <a:avLst/>
          </a:prstGeom>
        </p:spPr>
        <p:txBody>
          <a:bodyPr/>
          <a:lstStyle>
            <a:lvl1pPr algn="ctr">
              <a:defRPr>
                <a:solidFill>
                  <a:schemeClr val="tx1"/>
                </a:solidFill>
              </a:defRPr>
            </a:lvl1pPr>
          </a:lstStyle>
          <a:p>
            <a:fld id="{A4ECB42C-54A1-4985-B58F-1A3208ACDD4C}" type="slidenum">
              <a:rPr lang="en-US" smtClean="0"/>
              <a:pPr/>
              <a:t>‹#›</a:t>
            </a:fld>
            <a:endParaRPr lang="en-US"/>
          </a:p>
        </p:txBody>
      </p:sp>
    </p:spTree>
    <p:extLst>
      <p:ext uri="{BB962C8B-B14F-4D97-AF65-F5344CB8AC3E}">
        <p14:creationId xmlns:p14="http://schemas.microsoft.com/office/powerpoint/2010/main" val="41124382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28504-BC09-984C-9748-D90AF8BEAEEA}"/>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1ABFB761-8D8B-6B44-886C-64501235D5E4}"/>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71375E-AC5A-9043-A839-AF2F41CC49F4}"/>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848A6B5-34CC-6143-868C-2B1E4583351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C9FDAEE-A643-4545-9C97-EDA0F56CCC79}"/>
              </a:ext>
            </a:extLst>
          </p:cNvPr>
          <p:cNvSpPr>
            <a:spLocks noGrp="1"/>
          </p:cNvSpPr>
          <p:nvPr>
            <p:ph type="ftr" sz="quarter" idx="11"/>
          </p:nvPr>
        </p:nvSpPr>
        <p:spPr/>
        <p:txBody>
          <a:bodyPr/>
          <a:lstStyle/>
          <a:p>
            <a:endParaRPr lang="en-US"/>
          </a:p>
        </p:txBody>
      </p:sp>
      <p:sp>
        <p:nvSpPr>
          <p:cNvPr id="9" name="Slide Number Placeholder 5">
            <a:extLst>
              <a:ext uri="{FF2B5EF4-FFF2-40B4-BE49-F238E27FC236}">
                <a16:creationId xmlns:a16="http://schemas.microsoft.com/office/drawing/2014/main" id="{CCEB3891-19B4-4A08-B3CF-4DDF2C05E0E0}"/>
              </a:ext>
            </a:extLst>
          </p:cNvPr>
          <p:cNvSpPr>
            <a:spLocks noGrp="1"/>
          </p:cNvSpPr>
          <p:nvPr>
            <p:ph type="sldNum" sz="quarter" idx="12"/>
          </p:nvPr>
        </p:nvSpPr>
        <p:spPr>
          <a:xfrm>
            <a:off x="11586754" y="6479177"/>
            <a:ext cx="605246" cy="378823"/>
          </a:xfrm>
          <a:prstGeom prst="rect">
            <a:avLst/>
          </a:prstGeom>
        </p:spPr>
        <p:txBody>
          <a:bodyPr/>
          <a:lstStyle>
            <a:lvl1pPr algn="ctr">
              <a:defRPr>
                <a:solidFill>
                  <a:schemeClr val="tx1"/>
                </a:solidFill>
              </a:defRPr>
            </a:lvl1pPr>
          </a:lstStyle>
          <a:p>
            <a:fld id="{A4ECB42C-54A1-4985-B58F-1A3208ACDD4C}" type="slidenum">
              <a:rPr lang="en-US" smtClean="0"/>
              <a:pPr/>
              <a:t>‹#›</a:t>
            </a:fld>
            <a:endParaRPr lang="en-US"/>
          </a:p>
        </p:txBody>
      </p:sp>
    </p:spTree>
    <p:extLst>
      <p:ext uri="{BB962C8B-B14F-4D97-AF65-F5344CB8AC3E}">
        <p14:creationId xmlns:p14="http://schemas.microsoft.com/office/powerpoint/2010/main" val="3958009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7CECA-6F58-AC4D-B3D2-0A336CCB01C4}"/>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0FA57CD-50BF-384B-A615-51275FD4AC35}"/>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EB10FF-9FBB-9948-A54B-56A6527EFB1E}"/>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150B747-FEC2-C948-AEBD-8C7163E0DAF8}"/>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EE9FBA-C9FF-C745-92B7-6D18E5429AA8}"/>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91DA70-961C-244D-B8A4-0BAD9F384A70}"/>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FF49056A-B009-B743-A113-134053F00F21}"/>
              </a:ext>
            </a:extLst>
          </p:cNvPr>
          <p:cNvSpPr>
            <a:spLocks noGrp="1"/>
          </p:cNvSpPr>
          <p:nvPr>
            <p:ph type="ftr" sz="quarter" idx="11"/>
          </p:nvPr>
        </p:nvSpPr>
        <p:spPr/>
        <p:txBody>
          <a:bodyPr/>
          <a:lstStyle/>
          <a:p>
            <a:endParaRPr lang="en-US"/>
          </a:p>
        </p:txBody>
      </p:sp>
      <p:sp>
        <p:nvSpPr>
          <p:cNvPr id="11" name="Slide Number Placeholder 5">
            <a:extLst>
              <a:ext uri="{FF2B5EF4-FFF2-40B4-BE49-F238E27FC236}">
                <a16:creationId xmlns:a16="http://schemas.microsoft.com/office/drawing/2014/main" id="{F5A8FDCC-3155-4B05-A944-DDCADA169F60}"/>
              </a:ext>
            </a:extLst>
          </p:cNvPr>
          <p:cNvSpPr>
            <a:spLocks noGrp="1"/>
          </p:cNvSpPr>
          <p:nvPr>
            <p:ph type="sldNum" sz="quarter" idx="12"/>
          </p:nvPr>
        </p:nvSpPr>
        <p:spPr>
          <a:xfrm>
            <a:off x="11586754" y="6479177"/>
            <a:ext cx="605246" cy="378823"/>
          </a:xfrm>
          <a:prstGeom prst="rect">
            <a:avLst/>
          </a:prstGeom>
        </p:spPr>
        <p:txBody>
          <a:bodyPr/>
          <a:lstStyle>
            <a:lvl1pPr algn="ctr">
              <a:defRPr>
                <a:solidFill>
                  <a:schemeClr val="tx1"/>
                </a:solidFill>
              </a:defRPr>
            </a:lvl1pPr>
          </a:lstStyle>
          <a:p>
            <a:fld id="{A4ECB42C-54A1-4985-B58F-1A3208ACDD4C}" type="slidenum">
              <a:rPr lang="en-US" smtClean="0"/>
              <a:pPr/>
              <a:t>‹#›</a:t>
            </a:fld>
            <a:endParaRPr lang="en-US"/>
          </a:p>
        </p:txBody>
      </p:sp>
    </p:spTree>
    <p:extLst>
      <p:ext uri="{BB962C8B-B14F-4D97-AF65-F5344CB8AC3E}">
        <p14:creationId xmlns:p14="http://schemas.microsoft.com/office/powerpoint/2010/main" val="39224583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7EEF1-A3D8-7C47-BE74-5B537D2372C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E97357F6-3C04-D74A-921B-B4F0F1079557}"/>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915FBD4C-14F2-F64A-849E-228CB8A7089C}"/>
              </a:ext>
            </a:extLst>
          </p:cNvPr>
          <p:cNvSpPr>
            <a:spLocks noGrp="1"/>
          </p:cNvSpPr>
          <p:nvPr>
            <p:ph type="ftr" sz="quarter" idx="11"/>
          </p:nvPr>
        </p:nvSpPr>
        <p:spPr/>
        <p:txBody>
          <a:bodyPr/>
          <a:lstStyle/>
          <a:p>
            <a:endParaRPr lang="en-US"/>
          </a:p>
        </p:txBody>
      </p:sp>
      <p:sp>
        <p:nvSpPr>
          <p:cNvPr id="7" name="Slide Number Placeholder 5">
            <a:extLst>
              <a:ext uri="{FF2B5EF4-FFF2-40B4-BE49-F238E27FC236}">
                <a16:creationId xmlns:a16="http://schemas.microsoft.com/office/drawing/2014/main" id="{AE599924-7E3D-41AB-9E04-FFF54403276A}"/>
              </a:ext>
            </a:extLst>
          </p:cNvPr>
          <p:cNvSpPr>
            <a:spLocks noGrp="1"/>
          </p:cNvSpPr>
          <p:nvPr>
            <p:ph type="sldNum" sz="quarter" idx="12"/>
          </p:nvPr>
        </p:nvSpPr>
        <p:spPr>
          <a:xfrm>
            <a:off x="11586754" y="6479177"/>
            <a:ext cx="605246" cy="378823"/>
          </a:xfrm>
          <a:prstGeom prst="rect">
            <a:avLst/>
          </a:prstGeom>
        </p:spPr>
        <p:txBody>
          <a:bodyPr/>
          <a:lstStyle>
            <a:lvl1pPr algn="ctr">
              <a:defRPr>
                <a:solidFill>
                  <a:schemeClr val="tx1"/>
                </a:solidFill>
              </a:defRPr>
            </a:lvl1pPr>
          </a:lstStyle>
          <a:p>
            <a:fld id="{A4ECB42C-54A1-4985-B58F-1A3208ACDD4C}" type="slidenum">
              <a:rPr lang="en-US" smtClean="0"/>
              <a:pPr/>
              <a:t>‹#›</a:t>
            </a:fld>
            <a:endParaRPr lang="en-US"/>
          </a:p>
        </p:txBody>
      </p:sp>
    </p:spTree>
    <p:extLst>
      <p:ext uri="{BB962C8B-B14F-4D97-AF65-F5344CB8AC3E}">
        <p14:creationId xmlns:p14="http://schemas.microsoft.com/office/powerpoint/2010/main" val="22271379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B1CFCE-8D2D-AA43-9FAD-6A13F4A500BD}"/>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BBD1134A-8D53-0049-9E5D-56701ED592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4815BF-2241-47C7-ACF3-D266BA5E6563}"/>
              </a:ext>
            </a:extLst>
          </p:cNvPr>
          <p:cNvSpPr>
            <a:spLocks noGrp="1"/>
          </p:cNvSpPr>
          <p:nvPr>
            <p:ph type="sldNum" sz="quarter" idx="12"/>
          </p:nvPr>
        </p:nvSpPr>
        <p:spPr>
          <a:xfrm>
            <a:off x="11586754" y="6479177"/>
            <a:ext cx="605246" cy="378823"/>
          </a:xfrm>
          <a:prstGeom prst="rect">
            <a:avLst/>
          </a:prstGeom>
        </p:spPr>
        <p:txBody>
          <a:bodyPr/>
          <a:lstStyle>
            <a:lvl1pPr algn="ctr">
              <a:defRPr>
                <a:solidFill>
                  <a:schemeClr val="tx1"/>
                </a:solidFill>
              </a:defRPr>
            </a:lvl1pPr>
          </a:lstStyle>
          <a:p>
            <a:fld id="{A4ECB42C-54A1-4985-B58F-1A3208ACDD4C}" type="slidenum">
              <a:rPr lang="en-US" smtClean="0"/>
              <a:pPr/>
              <a:t>‹#›</a:t>
            </a:fld>
            <a:endParaRPr lang="en-US"/>
          </a:p>
        </p:txBody>
      </p:sp>
      <p:pic>
        <p:nvPicPr>
          <p:cNvPr id="5" name="Picture 4">
            <a:extLst>
              <a:ext uri="{FF2B5EF4-FFF2-40B4-BE49-F238E27FC236}">
                <a16:creationId xmlns:a16="http://schemas.microsoft.com/office/drawing/2014/main" id="{CF9C4D31-1455-49C8-BBBE-0F99192EBFF2}"/>
              </a:ext>
            </a:extLst>
          </p:cNvPr>
          <p:cNvPicPr>
            <a:picLocks noChangeAspect="1"/>
          </p:cNvPicPr>
          <p:nvPr userDrawn="1"/>
        </p:nvPicPr>
        <p:blipFill rotWithShape="1">
          <a:blip r:embed="rId2"/>
          <a:srcRect t="24471" r="3585" b="27979"/>
          <a:stretch/>
        </p:blipFill>
        <p:spPr>
          <a:xfrm>
            <a:off x="10525759" y="5970819"/>
            <a:ext cx="1448697" cy="714460"/>
          </a:xfrm>
          <a:prstGeom prst="rect">
            <a:avLst/>
          </a:prstGeom>
        </p:spPr>
      </p:pic>
    </p:spTree>
    <p:extLst>
      <p:ext uri="{BB962C8B-B14F-4D97-AF65-F5344CB8AC3E}">
        <p14:creationId xmlns:p14="http://schemas.microsoft.com/office/powerpoint/2010/main" val="22621907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B684D-08E6-E14C-BCE9-840F7A96C37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BADAB4-039F-D44E-8F6D-C7B37AD4FF2B}"/>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1BA117E-75F1-5F45-AD8E-C4667118185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CDBE76-8A55-5D45-AA1D-C95C0B98513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1848BB4-B6E9-2A44-84B5-439FD6A1C39A}"/>
              </a:ext>
            </a:extLst>
          </p:cNvPr>
          <p:cNvSpPr>
            <a:spLocks noGrp="1"/>
          </p:cNvSpPr>
          <p:nvPr>
            <p:ph type="ftr" sz="quarter" idx="11"/>
          </p:nvPr>
        </p:nvSpPr>
        <p:spPr/>
        <p:txBody>
          <a:bodyPr/>
          <a:lstStyle/>
          <a:p>
            <a:endParaRPr lang="en-US"/>
          </a:p>
        </p:txBody>
      </p:sp>
      <p:sp>
        <p:nvSpPr>
          <p:cNvPr id="9" name="Slide Number Placeholder 5">
            <a:extLst>
              <a:ext uri="{FF2B5EF4-FFF2-40B4-BE49-F238E27FC236}">
                <a16:creationId xmlns:a16="http://schemas.microsoft.com/office/drawing/2014/main" id="{5F09C9B8-E7A8-4861-B47F-FAE9005152A2}"/>
              </a:ext>
            </a:extLst>
          </p:cNvPr>
          <p:cNvSpPr>
            <a:spLocks noGrp="1"/>
          </p:cNvSpPr>
          <p:nvPr>
            <p:ph type="sldNum" sz="quarter" idx="12"/>
          </p:nvPr>
        </p:nvSpPr>
        <p:spPr>
          <a:xfrm>
            <a:off x="11586754" y="6479177"/>
            <a:ext cx="605246" cy="378823"/>
          </a:xfrm>
          <a:prstGeom prst="rect">
            <a:avLst/>
          </a:prstGeom>
        </p:spPr>
        <p:txBody>
          <a:bodyPr/>
          <a:lstStyle>
            <a:lvl1pPr algn="ctr">
              <a:defRPr>
                <a:solidFill>
                  <a:schemeClr val="tx1"/>
                </a:solidFill>
              </a:defRPr>
            </a:lvl1pPr>
          </a:lstStyle>
          <a:p>
            <a:fld id="{A4ECB42C-54A1-4985-B58F-1A3208ACDD4C}" type="slidenum">
              <a:rPr lang="en-US" smtClean="0"/>
              <a:pPr/>
              <a:t>‹#›</a:t>
            </a:fld>
            <a:endParaRPr lang="en-US"/>
          </a:p>
        </p:txBody>
      </p:sp>
    </p:spTree>
    <p:extLst>
      <p:ext uri="{BB962C8B-B14F-4D97-AF65-F5344CB8AC3E}">
        <p14:creationId xmlns:p14="http://schemas.microsoft.com/office/powerpoint/2010/main" val="1409492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21C32-ACDC-401F-B7B4-A71E7707A0BB}"/>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779A5CFB-D028-4361-B4DE-9257C37ECE3A}"/>
              </a:ext>
            </a:extLst>
          </p:cNvPr>
          <p:cNvSpPr>
            <a:spLocks noGrp="1"/>
          </p:cNvSpPr>
          <p:nvPr>
            <p:ph idx="1"/>
          </p:nvPr>
        </p:nvSpPr>
        <p:spPr>
          <a:xfrm>
            <a:off x="838200" y="1825625"/>
            <a:ext cx="10515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D9321A-59F7-419B-BA30-68E3928C8213}"/>
              </a:ext>
            </a:extLst>
          </p:cNvPr>
          <p:cNvSpPr>
            <a:spLocks noGrp="1"/>
          </p:cNvSpPr>
          <p:nvPr>
            <p:ph type="dt" sz="half" idx="10"/>
          </p:nvPr>
        </p:nvSpPr>
        <p:spPr>
          <a:xfrm>
            <a:off x="838200" y="6356349"/>
            <a:ext cx="2743200" cy="914400"/>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8FA231AD-8A74-4A46-A4D3-B524F31DC93F}"/>
              </a:ext>
            </a:extLst>
          </p:cNvPr>
          <p:cNvSpPr>
            <a:spLocks noGrp="1"/>
          </p:cNvSpPr>
          <p:nvPr>
            <p:ph type="ftr" sz="quarter" idx="11"/>
          </p:nvPr>
        </p:nvSpPr>
        <p:spPr>
          <a:xfrm>
            <a:off x="5592015" y="7145972"/>
            <a:ext cx="373216" cy="914400"/>
          </a:xfrm>
          <a:prstGeom prst="rect">
            <a:avLst/>
          </a:prstGeom>
        </p:spPr>
        <p:txBody>
          <a:bodyPr/>
          <a:lstStyle/>
          <a:p>
            <a:endParaRPr lang="en-US"/>
          </a:p>
        </p:txBody>
      </p:sp>
      <p:sp>
        <p:nvSpPr>
          <p:cNvPr id="7" name="Slide Number Placeholder 5">
            <a:extLst>
              <a:ext uri="{FF2B5EF4-FFF2-40B4-BE49-F238E27FC236}">
                <a16:creationId xmlns:a16="http://schemas.microsoft.com/office/drawing/2014/main" id="{95BA9837-0A40-4D90-B538-FCE94B4361DF}"/>
              </a:ext>
            </a:extLst>
          </p:cNvPr>
          <p:cNvSpPr txBox="1">
            <a:spLocks/>
          </p:cNvSpPr>
          <p:nvPr userDrawn="1"/>
        </p:nvSpPr>
        <p:spPr>
          <a:xfrm>
            <a:off x="11684000" y="6479177"/>
            <a:ext cx="508000" cy="37882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ECB42C-54A1-4985-B58F-1A3208ACDD4C}" type="slidenum">
              <a:rPr lang="en-US" smtClean="0"/>
              <a:pPr/>
              <a:t>‹#›</a:t>
            </a:fld>
            <a:endParaRPr lang="en-US"/>
          </a:p>
        </p:txBody>
      </p:sp>
    </p:spTree>
    <p:extLst>
      <p:ext uri="{BB962C8B-B14F-4D97-AF65-F5344CB8AC3E}">
        <p14:creationId xmlns:p14="http://schemas.microsoft.com/office/powerpoint/2010/main" val="25413496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9C4F9-80D4-BA49-8700-7B8FBA9A5D2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C487F10-A30E-8A44-BA0F-E2B6B378B8E5}"/>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6FC10C3-3A5D-1C4D-B769-B8B9457DAFF8}"/>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211E0F-31D6-E641-8A22-B767C5E72C1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4110F67-966C-D745-A5B9-73E2CAE41CD3}"/>
              </a:ext>
            </a:extLst>
          </p:cNvPr>
          <p:cNvSpPr>
            <a:spLocks noGrp="1"/>
          </p:cNvSpPr>
          <p:nvPr>
            <p:ph type="ftr" sz="quarter" idx="11"/>
          </p:nvPr>
        </p:nvSpPr>
        <p:spPr/>
        <p:txBody>
          <a:bodyPr/>
          <a:lstStyle/>
          <a:p>
            <a:endParaRPr lang="en-US"/>
          </a:p>
        </p:txBody>
      </p:sp>
      <p:sp>
        <p:nvSpPr>
          <p:cNvPr id="9" name="Slide Number Placeholder 5">
            <a:extLst>
              <a:ext uri="{FF2B5EF4-FFF2-40B4-BE49-F238E27FC236}">
                <a16:creationId xmlns:a16="http://schemas.microsoft.com/office/drawing/2014/main" id="{E647A4BC-06E5-48B1-8249-61AA30681A0A}"/>
              </a:ext>
            </a:extLst>
          </p:cNvPr>
          <p:cNvSpPr>
            <a:spLocks noGrp="1"/>
          </p:cNvSpPr>
          <p:nvPr>
            <p:ph type="sldNum" sz="quarter" idx="12"/>
          </p:nvPr>
        </p:nvSpPr>
        <p:spPr>
          <a:xfrm>
            <a:off x="11586754" y="6479177"/>
            <a:ext cx="605246" cy="378823"/>
          </a:xfrm>
          <a:prstGeom prst="rect">
            <a:avLst/>
          </a:prstGeom>
        </p:spPr>
        <p:txBody>
          <a:bodyPr/>
          <a:lstStyle>
            <a:lvl1pPr algn="ctr">
              <a:defRPr>
                <a:solidFill>
                  <a:schemeClr val="tx1"/>
                </a:solidFill>
              </a:defRPr>
            </a:lvl1pPr>
          </a:lstStyle>
          <a:p>
            <a:fld id="{A4ECB42C-54A1-4985-B58F-1A3208ACDD4C}" type="slidenum">
              <a:rPr lang="en-US" smtClean="0"/>
              <a:pPr/>
              <a:t>‹#›</a:t>
            </a:fld>
            <a:endParaRPr lang="en-US"/>
          </a:p>
        </p:txBody>
      </p:sp>
    </p:spTree>
    <p:extLst>
      <p:ext uri="{BB962C8B-B14F-4D97-AF65-F5344CB8AC3E}">
        <p14:creationId xmlns:p14="http://schemas.microsoft.com/office/powerpoint/2010/main" val="4150608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23C-E8C5-BB4E-B760-2A460148B19C}"/>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02C7603-FB7F-3644-83D7-5657007692E2}"/>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57ADE1-CD9A-D845-B241-69D60E7DC81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8BCF50A-C105-F84C-87F2-46848C8A8E12}"/>
              </a:ext>
            </a:extLst>
          </p:cNvPr>
          <p:cNvSpPr>
            <a:spLocks noGrp="1"/>
          </p:cNvSpPr>
          <p:nvPr>
            <p:ph type="ftr" sz="quarter" idx="11"/>
          </p:nvPr>
        </p:nvSpPr>
        <p:spPr/>
        <p:txBody>
          <a:bodyPr/>
          <a:lstStyle/>
          <a:p>
            <a:endParaRPr lang="en-US"/>
          </a:p>
        </p:txBody>
      </p:sp>
      <p:sp>
        <p:nvSpPr>
          <p:cNvPr id="8" name="Slide Number Placeholder 5">
            <a:extLst>
              <a:ext uri="{FF2B5EF4-FFF2-40B4-BE49-F238E27FC236}">
                <a16:creationId xmlns:a16="http://schemas.microsoft.com/office/drawing/2014/main" id="{B84FFA01-3812-4AFD-8B58-D322706D9E14}"/>
              </a:ext>
            </a:extLst>
          </p:cNvPr>
          <p:cNvSpPr>
            <a:spLocks noGrp="1"/>
          </p:cNvSpPr>
          <p:nvPr>
            <p:ph type="sldNum" sz="quarter" idx="12"/>
          </p:nvPr>
        </p:nvSpPr>
        <p:spPr>
          <a:xfrm>
            <a:off x="11586754" y="6479177"/>
            <a:ext cx="605246" cy="378823"/>
          </a:xfrm>
          <a:prstGeom prst="rect">
            <a:avLst/>
          </a:prstGeom>
        </p:spPr>
        <p:txBody>
          <a:bodyPr/>
          <a:lstStyle>
            <a:lvl1pPr algn="ctr">
              <a:defRPr>
                <a:solidFill>
                  <a:schemeClr val="tx1"/>
                </a:solidFill>
              </a:defRPr>
            </a:lvl1pPr>
          </a:lstStyle>
          <a:p>
            <a:fld id="{A4ECB42C-54A1-4985-B58F-1A3208ACDD4C}" type="slidenum">
              <a:rPr lang="en-US" smtClean="0"/>
              <a:pPr/>
              <a:t>‹#›</a:t>
            </a:fld>
            <a:endParaRPr lang="en-US"/>
          </a:p>
        </p:txBody>
      </p:sp>
    </p:spTree>
    <p:extLst>
      <p:ext uri="{BB962C8B-B14F-4D97-AF65-F5344CB8AC3E}">
        <p14:creationId xmlns:p14="http://schemas.microsoft.com/office/powerpoint/2010/main" val="16999447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879DC2-6361-CC4C-B84B-1E6652DCCE67}"/>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3EBA251-BF63-5C4C-96C9-5719D3E752F6}"/>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7338B8-D5B9-AE4E-9DEB-F40603E91D9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6EE7242-88B8-874B-9783-992FE0AB67A4}"/>
              </a:ext>
            </a:extLst>
          </p:cNvPr>
          <p:cNvSpPr>
            <a:spLocks noGrp="1"/>
          </p:cNvSpPr>
          <p:nvPr>
            <p:ph type="ftr" sz="quarter" idx="11"/>
          </p:nvPr>
        </p:nvSpPr>
        <p:spPr/>
        <p:txBody>
          <a:bodyPr/>
          <a:lstStyle/>
          <a:p>
            <a:endParaRPr lang="en-US"/>
          </a:p>
        </p:txBody>
      </p:sp>
      <p:sp>
        <p:nvSpPr>
          <p:cNvPr id="8" name="Slide Number Placeholder 5">
            <a:extLst>
              <a:ext uri="{FF2B5EF4-FFF2-40B4-BE49-F238E27FC236}">
                <a16:creationId xmlns:a16="http://schemas.microsoft.com/office/drawing/2014/main" id="{5F7C4009-4DD0-444C-B415-7607AE63D820}"/>
              </a:ext>
            </a:extLst>
          </p:cNvPr>
          <p:cNvSpPr>
            <a:spLocks noGrp="1"/>
          </p:cNvSpPr>
          <p:nvPr>
            <p:ph type="sldNum" sz="quarter" idx="12"/>
          </p:nvPr>
        </p:nvSpPr>
        <p:spPr>
          <a:xfrm>
            <a:off x="11586754" y="6479177"/>
            <a:ext cx="605246" cy="378823"/>
          </a:xfrm>
          <a:prstGeom prst="rect">
            <a:avLst/>
          </a:prstGeom>
        </p:spPr>
        <p:txBody>
          <a:bodyPr/>
          <a:lstStyle>
            <a:lvl1pPr algn="ctr">
              <a:defRPr>
                <a:solidFill>
                  <a:schemeClr val="tx1"/>
                </a:solidFill>
              </a:defRPr>
            </a:lvl1pPr>
          </a:lstStyle>
          <a:p>
            <a:fld id="{A4ECB42C-54A1-4985-B58F-1A3208ACDD4C}" type="slidenum">
              <a:rPr lang="en-US" smtClean="0"/>
              <a:pPr/>
              <a:t>‹#›</a:t>
            </a:fld>
            <a:endParaRPr lang="en-US"/>
          </a:p>
        </p:txBody>
      </p:sp>
    </p:spTree>
    <p:extLst>
      <p:ext uri="{BB962C8B-B14F-4D97-AF65-F5344CB8AC3E}">
        <p14:creationId xmlns:p14="http://schemas.microsoft.com/office/powerpoint/2010/main" val="34912780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2A970-AC35-6040-BCBE-63113F6F904F}"/>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7E732A-12E2-1445-9B47-810F066D7CAA}"/>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9CEDB5-FF9D-BE49-A3B5-848048D2CD4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2B0D300-73EF-3A49-A737-EAE4495F7C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61406D-1E20-FA41-BAE0-3ECA13334F45}"/>
              </a:ext>
            </a:extLst>
          </p:cNvPr>
          <p:cNvSpPr>
            <a:spLocks noGrp="1"/>
          </p:cNvSpPr>
          <p:nvPr>
            <p:ph type="sldNum" sz="quarter" idx="12"/>
          </p:nvPr>
        </p:nvSpPr>
        <p:spPr/>
        <p:txBody>
          <a:bodyPr/>
          <a:lstStyle/>
          <a:p>
            <a:fld id="{FB2C8AD7-CE00-A746-B43C-A0468276044D}" type="slidenum">
              <a:rPr lang="en-US" smtClean="0"/>
              <a:t>‹#›</a:t>
            </a:fld>
            <a:endParaRPr lang="en-US"/>
          </a:p>
        </p:txBody>
      </p:sp>
    </p:spTree>
    <p:extLst>
      <p:ext uri="{BB962C8B-B14F-4D97-AF65-F5344CB8AC3E}">
        <p14:creationId xmlns:p14="http://schemas.microsoft.com/office/powerpoint/2010/main" val="36784543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67CAE-5122-0F45-910A-DE7EFED436F0}"/>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AB1DFDE4-9490-834D-8303-F2FE9BDBC663}"/>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3617C7-E1D7-2147-A783-E4BBB8FE652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400F94D-08BB-2E41-9BFC-EDE22D2F7D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7D8C6E-C59C-D542-92A0-AB1F64F0D2BD}"/>
              </a:ext>
            </a:extLst>
          </p:cNvPr>
          <p:cNvSpPr>
            <a:spLocks noGrp="1"/>
          </p:cNvSpPr>
          <p:nvPr>
            <p:ph type="sldNum" sz="quarter" idx="12"/>
          </p:nvPr>
        </p:nvSpPr>
        <p:spPr/>
        <p:txBody>
          <a:bodyPr/>
          <a:lstStyle/>
          <a:p>
            <a:fld id="{FB2C8AD7-CE00-A746-B43C-A0468276044D}" type="slidenum">
              <a:rPr lang="en-US" smtClean="0"/>
              <a:t>‹#›</a:t>
            </a:fld>
            <a:endParaRPr lang="en-US"/>
          </a:p>
        </p:txBody>
      </p:sp>
    </p:spTree>
    <p:extLst>
      <p:ext uri="{BB962C8B-B14F-4D97-AF65-F5344CB8AC3E}">
        <p14:creationId xmlns:p14="http://schemas.microsoft.com/office/powerpoint/2010/main" val="31081299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16DB5-B3B4-F745-8495-B6346746452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2FABC4-4BE5-454A-A761-2541EE5869E8}"/>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83BA87-1DD4-2444-9A69-D0B25B43CF1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B334C4D-2687-3D41-8667-A0A1187BD9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053552-02DC-3F44-ABC5-B6CEAEAE1EAA}"/>
              </a:ext>
            </a:extLst>
          </p:cNvPr>
          <p:cNvSpPr>
            <a:spLocks noGrp="1"/>
          </p:cNvSpPr>
          <p:nvPr>
            <p:ph type="sldNum" sz="quarter" idx="12"/>
          </p:nvPr>
        </p:nvSpPr>
        <p:spPr/>
        <p:txBody>
          <a:bodyPr/>
          <a:lstStyle/>
          <a:p>
            <a:fld id="{FB2C8AD7-CE00-A746-B43C-A0468276044D}" type="slidenum">
              <a:rPr lang="en-US" smtClean="0"/>
              <a:t>‹#›</a:t>
            </a:fld>
            <a:endParaRPr lang="en-US"/>
          </a:p>
        </p:txBody>
      </p:sp>
    </p:spTree>
    <p:extLst>
      <p:ext uri="{BB962C8B-B14F-4D97-AF65-F5344CB8AC3E}">
        <p14:creationId xmlns:p14="http://schemas.microsoft.com/office/powerpoint/2010/main" val="39905116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28504-BC09-984C-9748-D90AF8BEAEEA}"/>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1ABFB761-8D8B-6B44-886C-64501235D5E4}"/>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71375E-AC5A-9043-A839-AF2F41CC49F4}"/>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848A6B5-34CC-6143-868C-2B1E4583351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C9FDAEE-A643-4545-9C97-EDA0F56CCC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A8A145-E777-EA41-847F-BAD10B6FDE52}"/>
              </a:ext>
            </a:extLst>
          </p:cNvPr>
          <p:cNvSpPr>
            <a:spLocks noGrp="1"/>
          </p:cNvSpPr>
          <p:nvPr>
            <p:ph type="sldNum" sz="quarter" idx="12"/>
          </p:nvPr>
        </p:nvSpPr>
        <p:spPr/>
        <p:txBody>
          <a:bodyPr/>
          <a:lstStyle/>
          <a:p>
            <a:fld id="{FB2C8AD7-CE00-A746-B43C-A0468276044D}" type="slidenum">
              <a:rPr lang="en-US" smtClean="0"/>
              <a:t>‹#›</a:t>
            </a:fld>
            <a:endParaRPr lang="en-US"/>
          </a:p>
        </p:txBody>
      </p:sp>
    </p:spTree>
    <p:extLst>
      <p:ext uri="{BB962C8B-B14F-4D97-AF65-F5344CB8AC3E}">
        <p14:creationId xmlns:p14="http://schemas.microsoft.com/office/powerpoint/2010/main" val="9411514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7CECA-6F58-AC4D-B3D2-0A336CCB01C4}"/>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0FA57CD-50BF-384B-A615-51275FD4AC35}"/>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EB10FF-9FBB-9948-A54B-56A6527EFB1E}"/>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150B747-FEC2-C948-AEBD-8C7163E0DAF8}"/>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EE9FBA-C9FF-C745-92B7-6D18E5429AA8}"/>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91DA70-961C-244D-B8A4-0BAD9F384A70}"/>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FF49056A-B009-B743-A113-134053F00F2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8ADB5F-B648-E24B-8B37-3BE4FB8BF36E}"/>
              </a:ext>
            </a:extLst>
          </p:cNvPr>
          <p:cNvSpPr>
            <a:spLocks noGrp="1"/>
          </p:cNvSpPr>
          <p:nvPr>
            <p:ph type="sldNum" sz="quarter" idx="12"/>
          </p:nvPr>
        </p:nvSpPr>
        <p:spPr/>
        <p:txBody>
          <a:bodyPr/>
          <a:lstStyle/>
          <a:p>
            <a:fld id="{FB2C8AD7-CE00-A746-B43C-A0468276044D}" type="slidenum">
              <a:rPr lang="en-US" smtClean="0"/>
              <a:t>‹#›</a:t>
            </a:fld>
            <a:endParaRPr lang="en-US"/>
          </a:p>
        </p:txBody>
      </p:sp>
    </p:spTree>
    <p:extLst>
      <p:ext uri="{BB962C8B-B14F-4D97-AF65-F5344CB8AC3E}">
        <p14:creationId xmlns:p14="http://schemas.microsoft.com/office/powerpoint/2010/main" val="22153751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7EEF1-A3D8-7C47-BE74-5B537D2372C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E97357F6-3C04-D74A-921B-B4F0F1079557}"/>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915FBD4C-14F2-F64A-849E-228CB8A708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07035-525C-F047-9C22-FE8FBFABA1FD}"/>
              </a:ext>
            </a:extLst>
          </p:cNvPr>
          <p:cNvSpPr>
            <a:spLocks noGrp="1"/>
          </p:cNvSpPr>
          <p:nvPr>
            <p:ph type="sldNum" sz="quarter" idx="12"/>
          </p:nvPr>
        </p:nvSpPr>
        <p:spPr/>
        <p:txBody>
          <a:bodyPr/>
          <a:lstStyle/>
          <a:p>
            <a:fld id="{FB2C8AD7-CE00-A746-B43C-A0468276044D}" type="slidenum">
              <a:rPr lang="en-US" smtClean="0"/>
              <a:t>‹#›</a:t>
            </a:fld>
            <a:endParaRPr lang="en-US"/>
          </a:p>
        </p:txBody>
      </p:sp>
    </p:spTree>
    <p:extLst>
      <p:ext uri="{BB962C8B-B14F-4D97-AF65-F5344CB8AC3E}">
        <p14:creationId xmlns:p14="http://schemas.microsoft.com/office/powerpoint/2010/main" val="15066077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B1CFCE-8D2D-AA43-9FAD-6A13F4A500BD}"/>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BBD1134A-8D53-0049-9E5D-56701ED592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442232-B8EA-1841-BD1A-9A593B9A0EF5}"/>
              </a:ext>
            </a:extLst>
          </p:cNvPr>
          <p:cNvSpPr>
            <a:spLocks noGrp="1"/>
          </p:cNvSpPr>
          <p:nvPr>
            <p:ph type="sldNum" sz="quarter" idx="12"/>
          </p:nvPr>
        </p:nvSpPr>
        <p:spPr/>
        <p:txBody>
          <a:bodyPr/>
          <a:lstStyle/>
          <a:p>
            <a:fld id="{FB2C8AD7-CE00-A746-B43C-A0468276044D}" type="slidenum">
              <a:rPr lang="en-US" smtClean="0"/>
              <a:t>‹#›</a:t>
            </a:fld>
            <a:endParaRPr lang="en-US"/>
          </a:p>
        </p:txBody>
      </p:sp>
    </p:spTree>
    <p:extLst>
      <p:ext uri="{BB962C8B-B14F-4D97-AF65-F5344CB8AC3E}">
        <p14:creationId xmlns:p14="http://schemas.microsoft.com/office/powerpoint/2010/main" val="3906609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3380A-AF9E-415A-AA30-CCCE9C67A489}"/>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57F88FA-430F-4886-841B-39C49A3B16A5}"/>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24942D7-036F-4FB4-B72B-9F391BDEDA59}"/>
              </a:ext>
            </a:extLst>
          </p:cNvPr>
          <p:cNvSpPr>
            <a:spLocks noGrp="1"/>
          </p:cNvSpPr>
          <p:nvPr>
            <p:ph type="dt" sz="half" idx="10"/>
          </p:nvPr>
        </p:nvSpPr>
        <p:spPr>
          <a:xfrm>
            <a:off x="838200" y="6356349"/>
            <a:ext cx="2743200" cy="914400"/>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321C461D-B300-4457-A749-75017D53A5ED}"/>
              </a:ext>
            </a:extLst>
          </p:cNvPr>
          <p:cNvSpPr>
            <a:spLocks noGrp="1"/>
          </p:cNvSpPr>
          <p:nvPr>
            <p:ph type="ftr" sz="quarter" idx="11"/>
          </p:nvPr>
        </p:nvSpPr>
        <p:spPr>
          <a:xfrm>
            <a:off x="5592015" y="7145972"/>
            <a:ext cx="373216" cy="914400"/>
          </a:xfrm>
          <a:prstGeom prst="rect">
            <a:avLst/>
          </a:prstGeom>
        </p:spPr>
        <p:txBody>
          <a:bodyPr/>
          <a:lstStyle/>
          <a:p>
            <a:endParaRPr lang="en-US"/>
          </a:p>
        </p:txBody>
      </p:sp>
      <p:sp>
        <p:nvSpPr>
          <p:cNvPr id="7" name="Slide Number Placeholder 5">
            <a:extLst>
              <a:ext uri="{FF2B5EF4-FFF2-40B4-BE49-F238E27FC236}">
                <a16:creationId xmlns:a16="http://schemas.microsoft.com/office/drawing/2014/main" id="{B54BE155-1397-4DF4-BBA1-4DD3F05B3B81}"/>
              </a:ext>
            </a:extLst>
          </p:cNvPr>
          <p:cNvSpPr>
            <a:spLocks noGrp="1"/>
          </p:cNvSpPr>
          <p:nvPr>
            <p:ph type="sldNum" sz="quarter" idx="12"/>
          </p:nvPr>
        </p:nvSpPr>
        <p:spPr>
          <a:xfrm>
            <a:off x="11586754" y="6479177"/>
            <a:ext cx="605246" cy="378823"/>
          </a:xfrm>
          <a:prstGeom prst="rect">
            <a:avLst/>
          </a:prstGeom>
        </p:spPr>
        <p:txBody>
          <a:bodyPr/>
          <a:lstStyle>
            <a:lvl1pPr algn="ctr">
              <a:defRPr>
                <a:solidFill>
                  <a:schemeClr val="tx1"/>
                </a:solidFill>
              </a:defRPr>
            </a:lvl1pPr>
          </a:lstStyle>
          <a:p>
            <a:fld id="{A4ECB42C-54A1-4985-B58F-1A3208ACDD4C}" type="slidenum">
              <a:rPr lang="en-US" smtClean="0"/>
              <a:pPr/>
              <a:t>‹#›</a:t>
            </a:fld>
            <a:endParaRPr lang="en-US"/>
          </a:p>
        </p:txBody>
      </p:sp>
    </p:spTree>
    <p:extLst>
      <p:ext uri="{BB962C8B-B14F-4D97-AF65-F5344CB8AC3E}">
        <p14:creationId xmlns:p14="http://schemas.microsoft.com/office/powerpoint/2010/main" val="36045876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B684D-08E6-E14C-BCE9-840F7A96C37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BADAB4-039F-D44E-8F6D-C7B37AD4FF2B}"/>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1BA117E-75F1-5F45-AD8E-C4667118185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CDBE76-8A55-5D45-AA1D-C95C0B98513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1848BB4-B6E9-2A44-84B5-439FD6A1C3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676FE4-A42E-F148-8C96-1A32E2919C3A}"/>
              </a:ext>
            </a:extLst>
          </p:cNvPr>
          <p:cNvSpPr>
            <a:spLocks noGrp="1"/>
          </p:cNvSpPr>
          <p:nvPr>
            <p:ph type="sldNum" sz="quarter" idx="12"/>
          </p:nvPr>
        </p:nvSpPr>
        <p:spPr/>
        <p:txBody>
          <a:bodyPr/>
          <a:lstStyle/>
          <a:p>
            <a:fld id="{FB2C8AD7-CE00-A746-B43C-A0468276044D}" type="slidenum">
              <a:rPr lang="en-US" smtClean="0"/>
              <a:t>‹#›</a:t>
            </a:fld>
            <a:endParaRPr lang="en-US"/>
          </a:p>
        </p:txBody>
      </p:sp>
    </p:spTree>
    <p:extLst>
      <p:ext uri="{BB962C8B-B14F-4D97-AF65-F5344CB8AC3E}">
        <p14:creationId xmlns:p14="http://schemas.microsoft.com/office/powerpoint/2010/main" val="41971638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9C4F9-80D4-BA49-8700-7B8FBA9A5D2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C487F10-A30E-8A44-BA0F-E2B6B378B8E5}"/>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6FC10C3-3A5D-1C4D-B769-B8B9457DAFF8}"/>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211E0F-31D6-E641-8A22-B767C5E72C1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4110F67-966C-D745-A5B9-73E2CAE41C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11BCB8-891F-9044-8B72-FF003A238F75}"/>
              </a:ext>
            </a:extLst>
          </p:cNvPr>
          <p:cNvSpPr>
            <a:spLocks noGrp="1"/>
          </p:cNvSpPr>
          <p:nvPr>
            <p:ph type="sldNum" sz="quarter" idx="12"/>
          </p:nvPr>
        </p:nvSpPr>
        <p:spPr/>
        <p:txBody>
          <a:bodyPr/>
          <a:lstStyle/>
          <a:p>
            <a:fld id="{FB2C8AD7-CE00-A746-B43C-A0468276044D}" type="slidenum">
              <a:rPr lang="en-US" smtClean="0"/>
              <a:t>‹#›</a:t>
            </a:fld>
            <a:endParaRPr lang="en-US"/>
          </a:p>
        </p:txBody>
      </p:sp>
    </p:spTree>
    <p:extLst>
      <p:ext uri="{BB962C8B-B14F-4D97-AF65-F5344CB8AC3E}">
        <p14:creationId xmlns:p14="http://schemas.microsoft.com/office/powerpoint/2010/main" val="24000670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23C-E8C5-BB4E-B760-2A460148B19C}"/>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02C7603-FB7F-3644-83D7-5657007692E2}"/>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57ADE1-CD9A-D845-B241-69D60E7DC81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8BCF50A-C105-F84C-87F2-46848C8A8E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8BBA5B-5817-F043-9957-FC493715A000}"/>
              </a:ext>
            </a:extLst>
          </p:cNvPr>
          <p:cNvSpPr>
            <a:spLocks noGrp="1"/>
          </p:cNvSpPr>
          <p:nvPr>
            <p:ph type="sldNum" sz="quarter" idx="12"/>
          </p:nvPr>
        </p:nvSpPr>
        <p:spPr/>
        <p:txBody>
          <a:bodyPr/>
          <a:lstStyle/>
          <a:p>
            <a:fld id="{FB2C8AD7-CE00-A746-B43C-A0468276044D}" type="slidenum">
              <a:rPr lang="en-US" smtClean="0"/>
              <a:t>‹#›</a:t>
            </a:fld>
            <a:endParaRPr lang="en-US"/>
          </a:p>
        </p:txBody>
      </p:sp>
    </p:spTree>
    <p:extLst>
      <p:ext uri="{BB962C8B-B14F-4D97-AF65-F5344CB8AC3E}">
        <p14:creationId xmlns:p14="http://schemas.microsoft.com/office/powerpoint/2010/main" val="8248767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879DC2-6361-CC4C-B84B-1E6652DCCE67}"/>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3EBA251-BF63-5C4C-96C9-5719D3E752F6}"/>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7338B8-D5B9-AE4E-9DEB-F40603E91D9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6EE7242-88B8-874B-9783-992FE0AB67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39E910-57C3-1D47-A843-44DFB89C26F8}"/>
              </a:ext>
            </a:extLst>
          </p:cNvPr>
          <p:cNvSpPr>
            <a:spLocks noGrp="1"/>
          </p:cNvSpPr>
          <p:nvPr>
            <p:ph type="sldNum" sz="quarter" idx="12"/>
          </p:nvPr>
        </p:nvSpPr>
        <p:spPr/>
        <p:txBody>
          <a:bodyPr/>
          <a:lstStyle/>
          <a:p>
            <a:fld id="{FB2C8AD7-CE00-A746-B43C-A0468276044D}" type="slidenum">
              <a:rPr lang="en-US" smtClean="0"/>
              <a:t>‹#›</a:t>
            </a:fld>
            <a:endParaRPr lang="en-US"/>
          </a:p>
        </p:txBody>
      </p:sp>
    </p:spTree>
    <p:extLst>
      <p:ext uri="{BB962C8B-B14F-4D97-AF65-F5344CB8AC3E}">
        <p14:creationId xmlns:p14="http://schemas.microsoft.com/office/powerpoint/2010/main" val="2829317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11988-BD2F-4A3B-9F5B-90AE52AB4C90}"/>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E24B4B7-0D62-4BE8-B34B-3340610EFA8D}"/>
              </a:ext>
            </a:extLst>
          </p:cNvPr>
          <p:cNvSpPr>
            <a:spLocks noGrp="1"/>
          </p:cNvSpPr>
          <p:nvPr>
            <p:ph sz="half" idx="1"/>
          </p:nvPr>
        </p:nvSpPr>
        <p:spPr>
          <a:xfrm>
            <a:off x="838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A72E408-E132-42F4-9216-1665922EFB8A}"/>
              </a:ext>
            </a:extLst>
          </p:cNvPr>
          <p:cNvSpPr>
            <a:spLocks noGrp="1"/>
          </p:cNvSpPr>
          <p:nvPr>
            <p:ph sz="half" idx="2"/>
          </p:nvPr>
        </p:nvSpPr>
        <p:spPr>
          <a:xfrm>
            <a:off x="6172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F79BFD-92CC-4A9C-9D90-20A40E98326A}"/>
              </a:ext>
            </a:extLst>
          </p:cNvPr>
          <p:cNvSpPr>
            <a:spLocks noGrp="1"/>
          </p:cNvSpPr>
          <p:nvPr>
            <p:ph type="dt" sz="half" idx="10"/>
          </p:nvPr>
        </p:nvSpPr>
        <p:spPr>
          <a:xfrm>
            <a:off x="838200" y="6356349"/>
            <a:ext cx="2743200" cy="914400"/>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E25535DA-1CC3-4B0D-A112-20CC730DAC8C}"/>
              </a:ext>
            </a:extLst>
          </p:cNvPr>
          <p:cNvSpPr>
            <a:spLocks noGrp="1"/>
          </p:cNvSpPr>
          <p:nvPr>
            <p:ph type="ftr" sz="quarter" idx="11"/>
          </p:nvPr>
        </p:nvSpPr>
        <p:spPr>
          <a:xfrm>
            <a:off x="5592015" y="7145972"/>
            <a:ext cx="373216" cy="914400"/>
          </a:xfrm>
          <a:prstGeom prst="rect">
            <a:avLst/>
          </a:prstGeom>
        </p:spPr>
        <p:txBody>
          <a:bodyPr/>
          <a:lstStyle/>
          <a:p>
            <a:endParaRPr lang="en-US"/>
          </a:p>
        </p:txBody>
      </p:sp>
      <p:sp>
        <p:nvSpPr>
          <p:cNvPr id="8" name="Slide Number Placeholder 5">
            <a:extLst>
              <a:ext uri="{FF2B5EF4-FFF2-40B4-BE49-F238E27FC236}">
                <a16:creationId xmlns:a16="http://schemas.microsoft.com/office/drawing/2014/main" id="{06DDC3D8-A5AA-4F61-8A81-ADA007ACD4D9}"/>
              </a:ext>
            </a:extLst>
          </p:cNvPr>
          <p:cNvSpPr>
            <a:spLocks noGrp="1"/>
          </p:cNvSpPr>
          <p:nvPr>
            <p:ph type="sldNum" sz="quarter" idx="12"/>
          </p:nvPr>
        </p:nvSpPr>
        <p:spPr>
          <a:xfrm>
            <a:off x="11586754" y="6479177"/>
            <a:ext cx="605246" cy="378823"/>
          </a:xfrm>
          <a:prstGeom prst="rect">
            <a:avLst/>
          </a:prstGeom>
        </p:spPr>
        <p:txBody>
          <a:bodyPr/>
          <a:lstStyle>
            <a:lvl1pPr algn="ctr">
              <a:defRPr>
                <a:solidFill>
                  <a:schemeClr val="tx1"/>
                </a:solidFill>
              </a:defRPr>
            </a:lvl1pPr>
          </a:lstStyle>
          <a:p>
            <a:fld id="{A4ECB42C-54A1-4985-B58F-1A3208ACDD4C}" type="slidenum">
              <a:rPr lang="en-US" smtClean="0"/>
              <a:pPr/>
              <a:t>‹#›</a:t>
            </a:fld>
            <a:endParaRPr lang="en-US"/>
          </a:p>
        </p:txBody>
      </p:sp>
    </p:spTree>
    <p:extLst>
      <p:ext uri="{BB962C8B-B14F-4D97-AF65-F5344CB8AC3E}">
        <p14:creationId xmlns:p14="http://schemas.microsoft.com/office/powerpoint/2010/main" val="1100836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BF6FE-EFA4-4895-9F6B-8605D5B535F4}"/>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077EC036-FF18-4E27-9D5F-02C87E94A0CF}"/>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6A0540C-43BE-44F2-8114-90553A9DB514}"/>
              </a:ext>
            </a:extLst>
          </p:cNvPr>
          <p:cNvSpPr>
            <a:spLocks noGrp="1"/>
          </p:cNvSpPr>
          <p:nvPr>
            <p:ph sz="half" idx="2"/>
          </p:nvPr>
        </p:nvSpPr>
        <p:spPr>
          <a:xfrm>
            <a:off x="839788" y="2505075"/>
            <a:ext cx="515778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A9AD0F3-1354-42C4-9CDC-8309C9A33EFF}"/>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1886A09-E1EE-43B3-87BD-880AC385878B}"/>
              </a:ext>
            </a:extLst>
          </p:cNvPr>
          <p:cNvSpPr>
            <a:spLocks noGrp="1"/>
          </p:cNvSpPr>
          <p:nvPr>
            <p:ph sz="quarter" idx="4"/>
          </p:nvPr>
        </p:nvSpPr>
        <p:spPr>
          <a:xfrm>
            <a:off x="6172200" y="2505075"/>
            <a:ext cx="5183188"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07FA1B-5243-472D-B88E-AC8C2DA34DA0}"/>
              </a:ext>
            </a:extLst>
          </p:cNvPr>
          <p:cNvSpPr>
            <a:spLocks noGrp="1"/>
          </p:cNvSpPr>
          <p:nvPr>
            <p:ph type="dt" sz="half" idx="10"/>
          </p:nvPr>
        </p:nvSpPr>
        <p:spPr>
          <a:xfrm>
            <a:off x="838200" y="6356349"/>
            <a:ext cx="2743200" cy="914400"/>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5FCEA185-C206-448B-9195-EAA2430D0915}"/>
              </a:ext>
            </a:extLst>
          </p:cNvPr>
          <p:cNvSpPr>
            <a:spLocks noGrp="1"/>
          </p:cNvSpPr>
          <p:nvPr>
            <p:ph type="ftr" sz="quarter" idx="11"/>
          </p:nvPr>
        </p:nvSpPr>
        <p:spPr>
          <a:xfrm>
            <a:off x="5592015" y="7145972"/>
            <a:ext cx="373216" cy="914400"/>
          </a:xfrm>
          <a:prstGeom prst="rect">
            <a:avLst/>
          </a:prstGeom>
        </p:spPr>
        <p:txBody>
          <a:bodyPr/>
          <a:lstStyle/>
          <a:p>
            <a:endParaRPr lang="en-US"/>
          </a:p>
        </p:txBody>
      </p:sp>
      <p:sp>
        <p:nvSpPr>
          <p:cNvPr id="10" name="Slide Number Placeholder 5">
            <a:extLst>
              <a:ext uri="{FF2B5EF4-FFF2-40B4-BE49-F238E27FC236}">
                <a16:creationId xmlns:a16="http://schemas.microsoft.com/office/drawing/2014/main" id="{D3D7E49A-5AB2-47C8-BFEA-6C411DDB344A}"/>
              </a:ext>
            </a:extLst>
          </p:cNvPr>
          <p:cNvSpPr>
            <a:spLocks noGrp="1"/>
          </p:cNvSpPr>
          <p:nvPr>
            <p:ph type="sldNum" sz="quarter" idx="12"/>
          </p:nvPr>
        </p:nvSpPr>
        <p:spPr>
          <a:xfrm>
            <a:off x="11586754" y="6479177"/>
            <a:ext cx="605246" cy="378823"/>
          </a:xfrm>
          <a:prstGeom prst="rect">
            <a:avLst/>
          </a:prstGeom>
        </p:spPr>
        <p:txBody>
          <a:bodyPr/>
          <a:lstStyle>
            <a:lvl1pPr algn="ctr">
              <a:defRPr>
                <a:solidFill>
                  <a:schemeClr val="tx1"/>
                </a:solidFill>
              </a:defRPr>
            </a:lvl1pPr>
          </a:lstStyle>
          <a:p>
            <a:fld id="{A4ECB42C-54A1-4985-B58F-1A3208ACDD4C}" type="slidenum">
              <a:rPr lang="en-US" smtClean="0"/>
              <a:pPr/>
              <a:t>‹#›</a:t>
            </a:fld>
            <a:endParaRPr lang="en-US"/>
          </a:p>
        </p:txBody>
      </p:sp>
    </p:spTree>
    <p:extLst>
      <p:ext uri="{BB962C8B-B14F-4D97-AF65-F5344CB8AC3E}">
        <p14:creationId xmlns:p14="http://schemas.microsoft.com/office/powerpoint/2010/main" val="41862457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24008-3493-4F72-8179-0AB30D4964E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28127CDE-4FB5-437D-BBC1-6AD745C296DD}"/>
              </a:ext>
            </a:extLst>
          </p:cNvPr>
          <p:cNvSpPr>
            <a:spLocks noGrp="1"/>
          </p:cNvSpPr>
          <p:nvPr>
            <p:ph type="dt" sz="half" idx="10"/>
          </p:nvPr>
        </p:nvSpPr>
        <p:spPr>
          <a:xfrm>
            <a:off x="838200" y="6356349"/>
            <a:ext cx="2743200" cy="914400"/>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9836EA62-A39F-4ABB-8DAC-4D9F8B12B779}"/>
              </a:ext>
            </a:extLst>
          </p:cNvPr>
          <p:cNvSpPr>
            <a:spLocks noGrp="1"/>
          </p:cNvSpPr>
          <p:nvPr>
            <p:ph type="ftr" sz="quarter" idx="11"/>
          </p:nvPr>
        </p:nvSpPr>
        <p:spPr>
          <a:xfrm>
            <a:off x="5592015" y="7145972"/>
            <a:ext cx="373216" cy="91440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AE06CFC-6336-4CB8-B680-13C0891A60DC}"/>
              </a:ext>
            </a:extLst>
          </p:cNvPr>
          <p:cNvSpPr>
            <a:spLocks noGrp="1"/>
          </p:cNvSpPr>
          <p:nvPr>
            <p:ph type="sldNum" sz="quarter" idx="12"/>
          </p:nvPr>
        </p:nvSpPr>
        <p:spPr>
          <a:xfrm>
            <a:off x="11586754" y="6479177"/>
            <a:ext cx="605246" cy="378823"/>
          </a:xfrm>
          <a:prstGeom prst="rect">
            <a:avLst/>
          </a:prstGeom>
        </p:spPr>
        <p:txBody>
          <a:bodyPr/>
          <a:lstStyle>
            <a:lvl1pPr algn="ctr">
              <a:defRPr>
                <a:solidFill>
                  <a:schemeClr val="tx1"/>
                </a:solidFill>
              </a:defRPr>
            </a:lvl1pPr>
          </a:lstStyle>
          <a:p>
            <a:fld id="{A4ECB42C-54A1-4985-B58F-1A3208ACDD4C}" type="slidenum">
              <a:rPr lang="en-US" smtClean="0"/>
              <a:pPr/>
              <a:t>‹#›</a:t>
            </a:fld>
            <a:endParaRPr lang="en-US"/>
          </a:p>
        </p:txBody>
      </p:sp>
    </p:spTree>
    <p:extLst>
      <p:ext uri="{BB962C8B-B14F-4D97-AF65-F5344CB8AC3E}">
        <p14:creationId xmlns:p14="http://schemas.microsoft.com/office/powerpoint/2010/main" val="644192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126398-BB2E-4958-BD32-17CAE4FE2B8E}"/>
              </a:ext>
            </a:extLst>
          </p:cNvPr>
          <p:cNvPicPr>
            <a:picLocks noChangeAspect="1"/>
          </p:cNvPicPr>
          <p:nvPr userDrawn="1"/>
        </p:nvPicPr>
        <p:blipFill rotWithShape="1">
          <a:blip r:embed="rId2"/>
          <a:srcRect t="24471" r="3585" b="27979"/>
          <a:stretch/>
        </p:blipFill>
        <p:spPr>
          <a:xfrm>
            <a:off x="10525759" y="5970819"/>
            <a:ext cx="1448697" cy="714460"/>
          </a:xfrm>
          <a:prstGeom prst="rect">
            <a:avLst/>
          </a:prstGeom>
        </p:spPr>
      </p:pic>
    </p:spTree>
    <p:extLst>
      <p:ext uri="{BB962C8B-B14F-4D97-AF65-F5344CB8AC3E}">
        <p14:creationId xmlns:p14="http://schemas.microsoft.com/office/powerpoint/2010/main" val="696047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59927-BF72-40DF-A1C0-4341ADEE9BB8}"/>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ED732C-FB85-4B08-8A8D-FD3A0BF4940A}"/>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DD99F3E-18E2-47D9-880E-81690FF6503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74CFBC-7E75-4CEE-930A-9F050605606A}"/>
              </a:ext>
            </a:extLst>
          </p:cNvPr>
          <p:cNvSpPr>
            <a:spLocks noGrp="1"/>
          </p:cNvSpPr>
          <p:nvPr>
            <p:ph type="dt" sz="half" idx="10"/>
          </p:nvPr>
        </p:nvSpPr>
        <p:spPr>
          <a:xfrm>
            <a:off x="838200" y="6356349"/>
            <a:ext cx="2743200" cy="914400"/>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F57B878F-8A93-4A21-8F9E-093ECE1484B9}"/>
              </a:ext>
            </a:extLst>
          </p:cNvPr>
          <p:cNvSpPr>
            <a:spLocks noGrp="1"/>
          </p:cNvSpPr>
          <p:nvPr>
            <p:ph type="ftr" sz="quarter" idx="11"/>
          </p:nvPr>
        </p:nvSpPr>
        <p:spPr>
          <a:xfrm>
            <a:off x="5592015" y="7145972"/>
            <a:ext cx="373216" cy="914400"/>
          </a:xfrm>
          <a:prstGeom prst="rect">
            <a:avLst/>
          </a:prstGeom>
        </p:spPr>
        <p:txBody>
          <a:bodyPr/>
          <a:lstStyle/>
          <a:p>
            <a:endParaRPr lang="en-US"/>
          </a:p>
        </p:txBody>
      </p:sp>
      <p:sp>
        <p:nvSpPr>
          <p:cNvPr id="8" name="Slide Number Placeholder 5">
            <a:extLst>
              <a:ext uri="{FF2B5EF4-FFF2-40B4-BE49-F238E27FC236}">
                <a16:creationId xmlns:a16="http://schemas.microsoft.com/office/drawing/2014/main" id="{EC202886-206F-4401-915C-00EDB383A4BB}"/>
              </a:ext>
            </a:extLst>
          </p:cNvPr>
          <p:cNvSpPr>
            <a:spLocks noGrp="1"/>
          </p:cNvSpPr>
          <p:nvPr>
            <p:ph type="sldNum" sz="quarter" idx="12"/>
          </p:nvPr>
        </p:nvSpPr>
        <p:spPr>
          <a:xfrm>
            <a:off x="11586754" y="6479177"/>
            <a:ext cx="605246" cy="378823"/>
          </a:xfrm>
          <a:prstGeom prst="rect">
            <a:avLst/>
          </a:prstGeom>
        </p:spPr>
        <p:txBody>
          <a:bodyPr/>
          <a:lstStyle>
            <a:lvl1pPr algn="ctr">
              <a:defRPr>
                <a:solidFill>
                  <a:schemeClr val="tx1"/>
                </a:solidFill>
              </a:defRPr>
            </a:lvl1pPr>
          </a:lstStyle>
          <a:p>
            <a:fld id="{A4ECB42C-54A1-4985-B58F-1A3208ACDD4C}" type="slidenum">
              <a:rPr lang="en-US" smtClean="0"/>
              <a:pPr/>
              <a:t>‹#›</a:t>
            </a:fld>
            <a:endParaRPr lang="en-US"/>
          </a:p>
        </p:txBody>
      </p:sp>
    </p:spTree>
    <p:extLst>
      <p:ext uri="{BB962C8B-B14F-4D97-AF65-F5344CB8AC3E}">
        <p14:creationId xmlns:p14="http://schemas.microsoft.com/office/powerpoint/2010/main" val="2409090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C0FF7-D902-4E2D-8F3A-F7B71ACD983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C8A4D8-CAFF-4B06-88B6-31973E8C9E0B}"/>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81238F-3529-4032-B468-2B0685A68B69}"/>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6057AE6-3BF5-4F38-AB46-4B500D237440}"/>
              </a:ext>
            </a:extLst>
          </p:cNvPr>
          <p:cNvSpPr>
            <a:spLocks noGrp="1"/>
          </p:cNvSpPr>
          <p:nvPr>
            <p:ph type="dt" sz="half" idx="10"/>
          </p:nvPr>
        </p:nvSpPr>
        <p:spPr>
          <a:xfrm>
            <a:off x="838200" y="6356349"/>
            <a:ext cx="2743200" cy="914400"/>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2BB3F5D8-AEC6-4962-9916-34CDFAC4C2FC}"/>
              </a:ext>
            </a:extLst>
          </p:cNvPr>
          <p:cNvSpPr>
            <a:spLocks noGrp="1"/>
          </p:cNvSpPr>
          <p:nvPr>
            <p:ph type="ftr" sz="quarter" idx="11"/>
          </p:nvPr>
        </p:nvSpPr>
        <p:spPr>
          <a:xfrm>
            <a:off x="5592015" y="7145972"/>
            <a:ext cx="373216" cy="914400"/>
          </a:xfrm>
          <a:prstGeom prst="rect">
            <a:avLst/>
          </a:prstGeom>
        </p:spPr>
        <p:txBody>
          <a:bodyPr/>
          <a:lstStyle/>
          <a:p>
            <a:endParaRPr lang="en-US"/>
          </a:p>
        </p:txBody>
      </p:sp>
      <p:sp>
        <p:nvSpPr>
          <p:cNvPr id="8" name="Slide Number Placeholder 6">
            <a:extLst>
              <a:ext uri="{FF2B5EF4-FFF2-40B4-BE49-F238E27FC236}">
                <a16:creationId xmlns:a16="http://schemas.microsoft.com/office/drawing/2014/main" id="{9076C80D-C634-4359-A00E-89EA980C5A73}"/>
              </a:ext>
            </a:extLst>
          </p:cNvPr>
          <p:cNvSpPr txBox="1">
            <a:spLocks/>
          </p:cNvSpPr>
          <p:nvPr userDrawn="1"/>
        </p:nvSpPr>
        <p:spPr>
          <a:xfrm>
            <a:off x="11707318" y="30501"/>
            <a:ext cx="484682" cy="426700"/>
          </a:xfrm>
          <a:prstGeom prst="rect">
            <a:avLst/>
          </a:prstGeom>
        </p:spPr>
        <p:txBody>
          <a:bodyPr/>
          <a:lstStyle>
            <a:defPPr>
              <a:defRPr lang="en-US"/>
            </a:defPPr>
            <a:lvl1pPr marL="0" algn="ctr" defTabSz="914400" rtl="0" eaLnBrk="1" latinLnBrk="0" hangingPunct="1">
              <a:defRPr sz="1600" kern="1200">
                <a:solidFill>
                  <a:srgbClr val="1C1C1C"/>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ECB42C-54A1-4985-B58F-1A3208ACDD4C}" type="slidenum">
              <a:rPr lang="en-US" smtClean="0"/>
              <a:pPr/>
              <a:t>‹#›</a:t>
            </a:fld>
            <a:endParaRPr lang="en-US"/>
          </a:p>
        </p:txBody>
      </p:sp>
      <p:sp>
        <p:nvSpPr>
          <p:cNvPr id="9" name="Slide Number Placeholder 5">
            <a:extLst>
              <a:ext uri="{FF2B5EF4-FFF2-40B4-BE49-F238E27FC236}">
                <a16:creationId xmlns:a16="http://schemas.microsoft.com/office/drawing/2014/main" id="{0A0F65CC-58F9-4B1A-841C-E295A83E7ED4}"/>
              </a:ext>
            </a:extLst>
          </p:cNvPr>
          <p:cNvSpPr>
            <a:spLocks noGrp="1"/>
          </p:cNvSpPr>
          <p:nvPr>
            <p:ph type="sldNum" sz="quarter" idx="12"/>
          </p:nvPr>
        </p:nvSpPr>
        <p:spPr>
          <a:xfrm>
            <a:off x="11586754" y="6479177"/>
            <a:ext cx="605246" cy="378823"/>
          </a:xfrm>
          <a:prstGeom prst="rect">
            <a:avLst/>
          </a:prstGeom>
        </p:spPr>
        <p:txBody>
          <a:bodyPr/>
          <a:lstStyle>
            <a:lvl1pPr algn="ctr">
              <a:defRPr>
                <a:solidFill>
                  <a:schemeClr val="tx1"/>
                </a:solidFill>
              </a:defRPr>
            </a:lvl1pPr>
          </a:lstStyle>
          <a:p>
            <a:fld id="{A4ECB42C-54A1-4985-B58F-1A3208ACDD4C}" type="slidenum">
              <a:rPr lang="en-US" smtClean="0"/>
              <a:pPr/>
              <a:t>‹#›</a:t>
            </a:fld>
            <a:endParaRPr lang="en-US"/>
          </a:p>
        </p:txBody>
      </p:sp>
    </p:spTree>
    <p:extLst>
      <p:ext uri="{BB962C8B-B14F-4D97-AF65-F5344CB8AC3E}">
        <p14:creationId xmlns:p14="http://schemas.microsoft.com/office/powerpoint/2010/main" val="3449809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tiff"/><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8E74559-1889-4020-A34F-417ED47D986D}"/>
              </a:ext>
            </a:extLst>
          </p:cNvPr>
          <p:cNvSpPr/>
          <p:nvPr userDrawn="1"/>
        </p:nvSpPr>
        <p:spPr>
          <a:xfrm>
            <a:off x="0" y="-5446"/>
            <a:ext cx="12202161" cy="732290"/>
          </a:xfrm>
          <a:prstGeom prst="rect">
            <a:avLst/>
          </a:prstGeom>
          <a:gradFill flip="none" rotWithShape="1">
            <a:gsLst>
              <a:gs pos="84000">
                <a:srgbClr val="E87F24"/>
              </a:gs>
              <a:gs pos="0">
                <a:schemeClr val="bg1"/>
              </a:gs>
              <a:gs pos="100000">
                <a:srgbClr val="E87F2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F06F4110-D242-477F-AEC8-3E84F2DBB2DE}"/>
              </a:ext>
            </a:extLst>
          </p:cNvPr>
          <p:cNvCxnSpPr>
            <a:cxnSpLocks/>
          </p:cNvCxnSpPr>
          <p:nvPr userDrawn="1"/>
        </p:nvCxnSpPr>
        <p:spPr>
          <a:xfrm>
            <a:off x="-5787" y="726844"/>
            <a:ext cx="12195248" cy="0"/>
          </a:xfrm>
          <a:prstGeom prst="line">
            <a:avLst/>
          </a:prstGeom>
          <a:ln w="28575">
            <a:gradFill flip="none" rotWithShape="1">
              <a:gsLst>
                <a:gs pos="13000">
                  <a:srgbClr val="EDB98B"/>
                </a:gs>
                <a:gs pos="0">
                  <a:schemeClr val="bg1">
                    <a:lumMod val="95000"/>
                  </a:schemeClr>
                </a:gs>
                <a:gs pos="100000">
                  <a:srgbClr val="E87F24"/>
                </a:gs>
              </a:gsLst>
              <a:lin ang="0" scaled="1"/>
              <a:tileRect/>
            </a:gradFill>
          </a:ln>
        </p:spPr>
        <p:style>
          <a:lnRef idx="3">
            <a:schemeClr val="accent2"/>
          </a:lnRef>
          <a:fillRef idx="0">
            <a:schemeClr val="accent2"/>
          </a:fillRef>
          <a:effectRef idx="2">
            <a:schemeClr val="accent2"/>
          </a:effectRef>
          <a:fontRef idx="minor">
            <a:schemeClr val="tx1"/>
          </a:fontRef>
        </p:style>
      </p:cxnSp>
      <p:sp>
        <p:nvSpPr>
          <p:cNvPr id="10" name="Slide Number Placeholder 5">
            <a:extLst>
              <a:ext uri="{FF2B5EF4-FFF2-40B4-BE49-F238E27FC236}">
                <a16:creationId xmlns:a16="http://schemas.microsoft.com/office/drawing/2014/main" id="{951D50F5-0C2D-486E-A393-F0D0D50F188B}"/>
              </a:ext>
            </a:extLst>
          </p:cNvPr>
          <p:cNvSpPr>
            <a:spLocks noGrp="1"/>
          </p:cNvSpPr>
          <p:nvPr>
            <p:ph type="sldNum" sz="quarter" idx="4"/>
          </p:nvPr>
        </p:nvSpPr>
        <p:spPr>
          <a:xfrm>
            <a:off x="11684000" y="6479177"/>
            <a:ext cx="508000" cy="378823"/>
          </a:xfrm>
          <a:prstGeom prst="rect">
            <a:avLst/>
          </a:prstGeom>
        </p:spPr>
        <p:txBody>
          <a:bodyPr/>
          <a:lstStyle>
            <a:lvl1pPr>
              <a:defRPr>
                <a:solidFill>
                  <a:schemeClr val="tx1"/>
                </a:solidFill>
              </a:defRPr>
            </a:lvl1pPr>
          </a:lstStyle>
          <a:p>
            <a:fld id="{A4ECB42C-54A1-4985-B58F-1A3208ACDD4C}" type="slidenum">
              <a:rPr lang="en-US" smtClean="0"/>
              <a:pPr/>
              <a:t>‹#›</a:t>
            </a:fld>
            <a:endParaRPr lang="en-US"/>
          </a:p>
        </p:txBody>
      </p:sp>
    </p:spTree>
    <p:extLst>
      <p:ext uri="{BB962C8B-B14F-4D97-AF65-F5344CB8AC3E}">
        <p14:creationId xmlns:p14="http://schemas.microsoft.com/office/powerpoint/2010/main" val="35589337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B0218D9-5ADB-ED4D-A7E4-3F5F854D52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A4349DDF-3040-FA47-BBCA-655A4E0395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C91D076-7992-7840-B975-1CF1C82C34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2C8AD7-CE00-A746-B43C-A0468276044D}" type="slidenum">
              <a:rPr lang="en-US" smtClean="0"/>
              <a:t>‹#›</a:t>
            </a:fld>
            <a:endParaRPr lang="en-US"/>
          </a:p>
        </p:txBody>
      </p:sp>
      <p:sp>
        <p:nvSpPr>
          <p:cNvPr id="7" name="Rectangle 6">
            <a:extLst>
              <a:ext uri="{FF2B5EF4-FFF2-40B4-BE49-F238E27FC236}">
                <a16:creationId xmlns:a16="http://schemas.microsoft.com/office/drawing/2014/main" id="{5BBBA36A-2204-5841-9584-04DED206EE21}"/>
              </a:ext>
            </a:extLst>
          </p:cNvPr>
          <p:cNvSpPr/>
          <p:nvPr userDrawn="1"/>
        </p:nvSpPr>
        <p:spPr>
          <a:xfrm>
            <a:off x="9332" y="-1019"/>
            <a:ext cx="12202161" cy="732290"/>
          </a:xfrm>
          <a:prstGeom prst="rect">
            <a:avLst/>
          </a:prstGeom>
          <a:gradFill flip="none" rotWithShape="1">
            <a:gsLst>
              <a:gs pos="84000">
                <a:srgbClr val="E87F24"/>
              </a:gs>
              <a:gs pos="0">
                <a:schemeClr val="bg1"/>
              </a:gs>
              <a:gs pos="100000">
                <a:srgbClr val="E87F2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F54A4754-0810-0B45-A395-C225A721C725}"/>
              </a:ext>
            </a:extLst>
          </p:cNvPr>
          <p:cNvCxnSpPr>
            <a:cxnSpLocks/>
          </p:cNvCxnSpPr>
          <p:nvPr userDrawn="1"/>
        </p:nvCxnSpPr>
        <p:spPr>
          <a:xfrm>
            <a:off x="3545" y="731271"/>
            <a:ext cx="12195248" cy="0"/>
          </a:xfrm>
          <a:prstGeom prst="line">
            <a:avLst/>
          </a:prstGeom>
          <a:ln w="28575">
            <a:gradFill flip="none" rotWithShape="1">
              <a:gsLst>
                <a:gs pos="13000">
                  <a:srgbClr val="EDB98B"/>
                </a:gs>
                <a:gs pos="0">
                  <a:schemeClr val="bg1">
                    <a:lumMod val="95000"/>
                  </a:schemeClr>
                </a:gs>
                <a:gs pos="100000">
                  <a:srgbClr val="E87F24"/>
                </a:gs>
              </a:gsLst>
              <a:lin ang="0" scaled="1"/>
              <a:tileRect/>
            </a:gra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83442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B0218D9-5ADB-ED4D-A7E4-3F5F854D52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A4349DDF-3040-FA47-BBCA-655A4E0395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C91D076-7992-7840-B975-1CF1C82C34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2C8AD7-CE00-A746-B43C-A0468276044D}" type="slidenum">
              <a:rPr lang="en-US" smtClean="0"/>
              <a:t>‹#›</a:t>
            </a:fld>
            <a:endParaRPr lang="en-US"/>
          </a:p>
        </p:txBody>
      </p:sp>
      <p:pic>
        <p:nvPicPr>
          <p:cNvPr id="11" name="Picture 10">
            <a:extLst>
              <a:ext uri="{FF2B5EF4-FFF2-40B4-BE49-F238E27FC236}">
                <a16:creationId xmlns:a16="http://schemas.microsoft.com/office/drawing/2014/main" id="{D04213DE-B2D2-CC43-8E11-528444A0BDE7}"/>
              </a:ext>
            </a:extLst>
          </p:cNvPr>
          <p:cNvPicPr>
            <a:picLocks noChangeAspect="1"/>
          </p:cNvPicPr>
          <p:nvPr userDrawn="1"/>
        </p:nvPicPr>
        <p:blipFill>
          <a:blip r:embed="rId13"/>
          <a:stretch>
            <a:fillRect/>
          </a:stretch>
        </p:blipFill>
        <p:spPr>
          <a:xfrm>
            <a:off x="10175029" y="136525"/>
            <a:ext cx="1913524" cy="461221"/>
          </a:xfrm>
          <a:prstGeom prst="rect">
            <a:avLst/>
          </a:prstGeom>
        </p:spPr>
      </p:pic>
      <p:sp>
        <p:nvSpPr>
          <p:cNvPr id="7" name="Slide Number Placeholder 5">
            <a:extLst>
              <a:ext uri="{FF2B5EF4-FFF2-40B4-BE49-F238E27FC236}">
                <a16:creationId xmlns:a16="http://schemas.microsoft.com/office/drawing/2014/main" id="{129211CC-D313-4659-ADA7-0CFD0F0B3337}"/>
              </a:ext>
            </a:extLst>
          </p:cNvPr>
          <p:cNvSpPr txBox="1">
            <a:spLocks/>
          </p:cNvSpPr>
          <p:nvPr userDrawn="1"/>
        </p:nvSpPr>
        <p:spPr>
          <a:xfrm>
            <a:off x="11586754" y="6479177"/>
            <a:ext cx="605246" cy="378823"/>
          </a:xfrm>
          <a:prstGeom prst="rect">
            <a:avLst/>
          </a:prstGeom>
        </p:spPr>
        <p:txBody>
          <a:bodyPr/>
          <a:lstStyle>
            <a:defPPr>
              <a:defRPr lang="en-US"/>
            </a:defPPr>
            <a:lvl1pPr marL="0" algn="ct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ECB42C-54A1-4985-B58F-1A3208ACDD4C}" type="slidenum">
              <a:rPr lang="en-US" smtClean="0"/>
              <a:pPr/>
              <a:t>‹#›</a:t>
            </a:fld>
            <a:endParaRPr lang="en-US"/>
          </a:p>
        </p:txBody>
      </p:sp>
    </p:spTree>
    <p:extLst>
      <p:ext uri="{BB962C8B-B14F-4D97-AF65-F5344CB8AC3E}">
        <p14:creationId xmlns:p14="http://schemas.microsoft.com/office/powerpoint/2010/main" val="238432717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0.tiff"/><Relationship Id="rId3" Type="http://schemas.openxmlformats.org/officeDocument/2006/relationships/image" Target="../media/image25.png"/><Relationship Id="rId7" Type="http://schemas.openxmlformats.org/officeDocument/2006/relationships/image" Target="../media/image29.tiff"/><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28.tiff"/><Relationship Id="rId5" Type="http://schemas.openxmlformats.org/officeDocument/2006/relationships/image" Target="../media/image27.tiff"/><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sv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14">
            <a:extLst>
              <a:ext uri="{FF2B5EF4-FFF2-40B4-BE49-F238E27FC236}">
                <a16:creationId xmlns:a16="http://schemas.microsoft.com/office/drawing/2014/main" id="{C66F2F30-5DC0-44A0-BFA6-E12F46ED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21">
            <a:extLst>
              <a:ext uri="{FF2B5EF4-FFF2-40B4-BE49-F238E27FC236}">
                <a16:creationId xmlns:a16="http://schemas.microsoft.com/office/drawing/2014/main" id="{85872F57-7F42-4F97-8391-DDC8D0054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04DC2037-48A0-4F22-B9D4-8EAEBC780A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4" name="Freeform 22">
            <a:extLst>
              <a:ext uri="{FF2B5EF4-FFF2-40B4-BE49-F238E27FC236}">
                <a16:creationId xmlns:a16="http://schemas.microsoft.com/office/drawing/2014/main" id="{0006CBFD-ADA0-43D1-9332-9C34CA1C7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25">
            <a:extLst>
              <a:ext uri="{FF2B5EF4-FFF2-40B4-BE49-F238E27FC236}">
                <a16:creationId xmlns:a16="http://schemas.microsoft.com/office/drawing/2014/main" id="{2B931666-F28F-45F3-A074-66D2272D5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811CEFEA-E582-4DB1-B41F-3B7635C69D53}"/>
              </a:ext>
            </a:extLst>
          </p:cNvPr>
          <p:cNvSpPr txBox="1">
            <a:spLocks/>
          </p:cNvSpPr>
          <p:nvPr/>
        </p:nvSpPr>
        <p:spPr>
          <a:xfrm>
            <a:off x="802640" y="2875729"/>
            <a:ext cx="9144000" cy="156471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b="1">
                <a:latin typeface="Owald"/>
              </a:rPr>
              <a:t>SUB-SAHARAN</a:t>
            </a:r>
            <a:br>
              <a:rPr lang="en-US" sz="4800" b="1">
                <a:latin typeface="Owald"/>
              </a:rPr>
            </a:br>
            <a:r>
              <a:rPr lang="en-US" sz="4800" b="1">
                <a:latin typeface="Owald"/>
              </a:rPr>
              <a:t>REGION ANALYSIS</a:t>
            </a:r>
          </a:p>
        </p:txBody>
      </p:sp>
      <p:sp>
        <p:nvSpPr>
          <p:cNvPr id="11" name="Subtitle 2">
            <a:extLst>
              <a:ext uri="{FF2B5EF4-FFF2-40B4-BE49-F238E27FC236}">
                <a16:creationId xmlns:a16="http://schemas.microsoft.com/office/drawing/2014/main" id="{328022E6-D4A1-463C-8233-CD51FCE18A66}"/>
              </a:ext>
            </a:extLst>
          </p:cNvPr>
          <p:cNvSpPr txBox="1">
            <a:spLocks/>
          </p:cNvSpPr>
          <p:nvPr/>
        </p:nvSpPr>
        <p:spPr>
          <a:xfrm>
            <a:off x="914400" y="4830970"/>
            <a:ext cx="9144000" cy="57258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a:latin typeface="Owald"/>
              </a:rPr>
              <a:t>Team 9</a:t>
            </a:r>
          </a:p>
        </p:txBody>
      </p:sp>
      <p:pic>
        <p:nvPicPr>
          <p:cNvPr id="13" name="Picture 12">
            <a:extLst>
              <a:ext uri="{FF2B5EF4-FFF2-40B4-BE49-F238E27FC236}">
                <a16:creationId xmlns:a16="http://schemas.microsoft.com/office/drawing/2014/main" id="{B7110CB6-7D9C-48BE-95FF-36171AB7669C}"/>
              </a:ext>
            </a:extLst>
          </p:cNvPr>
          <p:cNvPicPr>
            <a:picLocks noChangeAspect="1"/>
          </p:cNvPicPr>
          <p:nvPr/>
        </p:nvPicPr>
        <p:blipFill rotWithShape="1">
          <a:blip r:embed="rId2"/>
          <a:srcRect t="24471" r="3585" b="27979"/>
          <a:stretch/>
        </p:blipFill>
        <p:spPr>
          <a:xfrm>
            <a:off x="9943422" y="5651370"/>
            <a:ext cx="2096440" cy="1033910"/>
          </a:xfrm>
          <a:prstGeom prst="rect">
            <a:avLst/>
          </a:prstGeom>
        </p:spPr>
      </p:pic>
      <p:sp>
        <p:nvSpPr>
          <p:cNvPr id="15" name="Subtitle 2">
            <a:extLst>
              <a:ext uri="{FF2B5EF4-FFF2-40B4-BE49-F238E27FC236}">
                <a16:creationId xmlns:a16="http://schemas.microsoft.com/office/drawing/2014/main" id="{7E09B0F5-EA8B-48D1-8E21-072DEAC5B100}"/>
              </a:ext>
            </a:extLst>
          </p:cNvPr>
          <p:cNvSpPr txBox="1">
            <a:spLocks/>
          </p:cNvSpPr>
          <p:nvPr/>
        </p:nvSpPr>
        <p:spPr>
          <a:xfrm>
            <a:off x="2555497" y="4831415"/>
            <a:ext cx="4556503" cy="2026583"/>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a:latin typeface="Owald"/>
              </a:rPr>
              <a:t>Roshani Sanghavi</a:t>
            </a:r>
          </a:p>
          <a:p>
            <a:pPr algn="l"/>
            <a:r>
              <a:rPr lang="en-US" sz="2000" err="1">
                <a:latin typeface="Owald"/>
              </a:rPr>
              <a:t>Kanat</a:t>
            </a:r>
            <a:r>
              <a:rPr lang="en-US" sz="2000">
                <a:latin typeface="Owald"/>
              </a:rPr>
              <a:t> </a:t>
            </a:r>
            <a:r>
              <a:rPr lang="en-US" sz="2000" err="1">
                <a:ea typeface="+mn-lt"/>
                <a:cs typeface="+mn-lt"/>
              </a:rPr>
              <a:t>Osmonov</a:t>
            </a:r>
            <a:endParaRPr lang="en-US" sz="2000">
              <a:ea typeface="+mn-lt"/>
              <a:cs typeface="+mn-lt"/>
            </a:endParaRPr>
          </a:p>
          <a:p>
            <a:pPr algn="l"/>
            <a:r>
              <a:rPr lang="en-US" sz="2000">
                <a:latin typeface="Owald"/>
              </a:rPr>
              <a:t>German </a:t>
            </a:r>
            <a:r>
              <a:rPr lang="en-US" sz="2000">
                <a:ea typeface="+mn-lt"/>
                <a:cs typeface="+mn-lt"/>
              </a:rPr>
              <a:t>Zamora Moreno </a:t>
            </a:r>
          </a:p>
          <a:p>
            <a:pPr algn="l"/>
            <a:r>
              <a:rPr lang="en-US" sz="2000">
                <a:latin typeface="Owald"/>
              </a:rPr>
              <a:t>Ozan </a:t>
            </a:r>
            <a:r>
              <a:rPr lang="en-US" sz="2000" err="1">
                <a:ea typeface="+mn-lt"/>
                <a:cs typeface="+mn-lt"/>
              </a:rPr>
              <a:t>Ciler</a:t>
            </a:r>
            <a:endParaRPr lang="en-US" sz="2000">
              <a:ea typeface="+mn-lt"/>
              <a:cs typeface="+mn-lt"/>
            </a:endParaRPr>
          </a:p>
          <a:p>
            <a:pPr algn="l"/>
            <a:r>
              <a:rPr lang="en-US" sz="2000">
                <a:latin typeface="Owald"/>
              </a:rPr>
              <a:t>Luis </a:t>
            </a:r>
            <a:r>
              <a:rPr lang="en-US" sz="2000" err="1">
                <a:latin typeface="Calibri"/>
                <a:cs typeface="Calibri"/>
              </a:rPr>
              <a:t>Rodas</a:t>
            </a:r>
            <a:r>
              <a:rPr lang="en-US" sz="2000">
                <a:ea typeface="+mn-lt"/>
                <a:cs typeface="+mn-lt"/>
              </a:rPr>
              <a:t> </a:t>
            </a:r>
            <a:r>
              <a:rPr lang="en-US" sz="2000" err="1">
                <a:ea typeface="+mn-lt"/>
                <a:cs typeface="+mn-lt"/>
              </a:rPr>
              <a:t>Falla</a:t>
            </a:r>
            <a:endParaRPr lang="en-US" sz="2000">
              <a:ea typeface="+mn-lt"/>
              <a:cs typeface="+mn-lt"/>
            </a:endParaRPr>
          </a:p>
          <a:p>
            <a:pPr algn="l"/>
            <a:r>
              <a:rPr lang="en-US" sz="2000">
                <a:latin typeface="Owald"/>
              </a:rPr>
              <a:t>June Tseng</a:t>
            </a:r>
            <a:endParaRPr lang="en-US" sz="1800">
              <a:latin typeface="Owald"/>
            </a:endParaRPr>
          </a:p>
        </p:txBody>
      </p:sp>
    </p:spTree>
    <p:extLst>
      <p:ext uri="{BB962C8B-B14F-4D97-AF65-F5344CB8AC3E}">
        <p14:creationId xmlns:p14="http://schemas.microsoft.com/office/powerpoint/2010/main" val="11577022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78CB3B8E-0977-8D41-9D89-17BA17C11F93}"/>
              </a:ext>
            </a:extLst>
          </p:cNvPr>
          <p:cNvSpPr/>
          <p:nvPr/>
        </p:nvSpPr>
        <p:spPr>
          <a:xfrm>
            <a:off x="1630137" y="1012856"/>
            <a:ext cx="1485900" cy="342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8BA53E2-CA0C-B145-8BBB-05984C619F24}"/>
              </a:ext>
            </a:extLst>
          </p:cNvPr>
          <p:cNvPicPr>
            <a:picLocks noChangeAspect="1"/>
          </p:cNvPicPr>
          <p:nvPr/>
        </p:nvPicPr>
        <p:blipFill>
          <a:blip r:embed="rId3"/>
          <a:stretch>
            <a:fillRect/>
          </a:stretch>
        </p:blipFill>
        <p:spPr>
          <a:xfrm>
            <a:off x="260123" y="877928"/>
            <a:ext cx="3949560" cy="2633040"/>
          </a:xfrm>
          <a:prstGeom prst="rect">
            <a:avLst/>
          </a:prstGeom>
        </p:spPr>
      </p:pic>
      <p:pic>
        <p:nvPicPr>
          <p:cNvPr id="10" name="Picture 9">
            <a:extLst>
              <a:ext uri="{FF2B5EF4-FFF2-40B4-BE49-F238E27FC236}">
                <a16:creationId xmlns:a16="http://schemas.microsoft.com/office/drawing/2014/main" id="{C70DCE9A-2FA2-5A4B-B93D-1E2F9567D28A}"/>
              </a:ext>
            </a:extLst>
          </p:cNvPr>
          <p:cNvPicPr>
            <a:picLocks noChangeAspect="1"/>
          </p:cNvPicPr>
          <p:nvPr/>
        </p:nvPicPr>
        <p:blipFill>
          <a:blip r:embed="rId4"/>
          <a:stretch>
            <a:fillRect/>
          </a:stretch>
        </p:blipFill>
        <p:spPr>
          <a:xfrm>
            <a:off x="260123" y="3766624"/>
            <a:ext cx="3949560" cy="2633040"/>
          </a:xfrm>
          <a:prstGeom prst="rect">
            <a:avLst/>
          </a:prstGeom>
        </p:spPr>
      </p:pic>
      <p:sp>
        <p:nvSpPr>
          <p:cNvPr id="16" name="TextBox 15">
            <a:extLst>
              <a:ext uri="{FF2B5EF4-FFF2-40B4-BE49-F238E27FC236}">
                <a16:creationId xmlns:a16="http://schemas.microsoft.com/office/drawing/2014/main" id="{2E712643-80F0-7A42-BDEA-4B646FEDC594}"/>
              </a:ext>
            </a:extLst>
          </p:cNvPr>
          <p:cNvSpPr txBox="1"/>
          <p:nvPr/>
        </p:nvSpPr>
        <p:spPr>
          <a:xfrm>
            <a:off x="4374431" y="1224032"/>
            <a:ext cx="7131382" cy="1785104"/>
          </a:xfrm>
          <a:prstGeom prst="rect">
            <a:avLst/>
          </a:prstGeom>
          <a:noFill/>
        </p:spPr>
        <p:txBody>
          <a:bodyPr wrap="square" rtlCol="0">
            <a:spAutoFit/>
          </a:bodyPr>
          <a:lstStyle/>
          <a:p>
            <a:pPr algn="ctr"/>
            <a:r>
              <a:rPr lang="en-US" sz="2200">
                <a:latin typeface="Calibri" panose="020F0502020204030204" pitchFamily="34" charset="0"/>
                <a:cs typeface="Calibri" panose="020F0502020204030204" pitchFamily="34" charset="0"/>
              </a:rPr>
              <a:t>Two times as high birth rate</a:t>
            </a:r>
          </a:p>
          <a:p>
            <a:pPr algn="ctr"/>
            <a:endParaRPr lang="en-US" sz="2200">
              <a:latin typeface="Calibri" panose="020F0502020204030204" pitchFamily="34" charset="0"/>
              <a:cs typeface="Calibri" panose="020F0502020204030204" pitchFamily="34" charset="0"/>
            </a:endParaRPr>
          </a:p>
          <a:p>
            <a:pPr algn="ctr"/>
            <a:endParaRPr lang="en-US" sz="2200">
              <a:latin typeface="Calibri" panose="020F0502020204030204" pitchFamily="34" charset="0"/>
              <a:cs typeface="Calibri" panose="020F0502020204030204" pitchFamily="34" charset="0"/>
            </a:endParaRPr>
          </a:p>
          <a:p>
            <a:pPr algn="ctr"/>
            <a:endParaRPr lang="en-US" sz="2200">
              <a:latin typeface="Calibri" panose="020F0502020204030204" pitchFamily="34" charset="0"/>
              <a:cs typeface="Calibri" panose="020F0502020204030204" pitchFamily="34" charset="0"/>
            </a:endParaRPr>
          </a:p>
          <a:p>
            <a:pPr algn="ctr"/>
            <a:r>
              <a:rPr lang="en-US" sz="2200">
                <a:latin typeface="Calibri" panose="020F0502020204030204" pitchFamily="34" charset="0"/>
                <a:cs typeface="Calibri" panose="020F0502020204030204" pitchFamily="34" charset="0"/>
              </a:rPr>
              <a:t>Family planning</a:t>
            </a:r>
          </a:p>
        </p:txBody>
      </p:sp>
      <p:sp>
        <p:nvSpPr>
          <p:cNvPr id="19" name="Rectangle 18">
            <a:extLst>
              <a:ext uri="{FF2B5EF4-FFF2-40B4-BE49-F238E27FC236}">
                <a16:creationId xmlns:a16="http://schemas.microsoft.com/office/drawing/2014/main" id="{947068BD-0CC1-4C4B-9871-5DD804E22072}"/>
              </a:ext>
            </a:extLst>
          </p:cNvPr>
          <p:cNvSpPr/>
          <p:nvPr/>
        </p:nvSpPr>
        <p:spPr>
          <a:xfrm>
            <a:off x="3794482" y="4382033"/>
            <a:ext cx="7131382" cy="1785104"/>
          </a:xfrm>
          <a:prstGeom prst="rect">
            <a:avLst/>
          </a:prstGeom>
        </p:spPr>
        <p:txBody>
          <a:bodyPr wrap="square">
            <a:spAutoFit/>
          </a:bodyPr>
          <a:lstStyle/>
          <a:p>
            <a:pPr algn="ctr"/>
            <a:r>
              <a:rPr lang="en-US" sz="2200">
                <a:solidFill>
                  <a:srgbClr val="141414"/>
                </a:solidFill>
                <a:latin typeface="Neue Helvetica W01"/>
              </a:rPr>
              <a:t>Sub Sahara death rate            World average</a:t>
            </a:r>
          </a:p>
          <a:p>
            <a:pPr algn="ctr"/>
            <a:endParaRPr lang="en-US" sz="2200">
              <a:solidFill>
                <a:srgbClr val="141414"/>
              </a:solidFill>
              <a:latin typeface="Neue Helvetica W01"/>
            </a:endParaRPr>
          </a:p>
          <a:p>
            <a:pPr algn="ctr"/>
            <a:endParaRPr lang="en-US" sz="2200">
              <a:solidFill>
                <a:srgbClr val="141414"/>
              </a:solidFill>
              <a:latin typeface="Neue Helvetica W01"/>
            </a:endParaRPr>
          </a:p>
          <a:p>
            <a:pPr algn="ctr"/>
            <a:endParaRPr lang="en-US" sz="2200">
              <a:solidFill>
                <a:srgbClr val="141414"/>
              </a:solidFill>
              <a:latin typeface="Neue Helvetica W01"/>
            </a:endParaRPr>
          </a:p>
          <a:p>
            <a:pPr algn="ctr"/>
            <a:r>
              <a:rPr lang="en-US" sz="2200">
                <a:solidFill>
                  <a:srgbClr val="141414"/>
                </a:solidFill>
                <a:latin typeface="Neue Helvetica W01"/>
              </a:rPr>
              <a:t>Larger population in the long-term  </a:t>
            </a:r>
            <a:endParaRPr lang="en-US" sz="2200"/>
          </a:p>
        </p:txBody>
      </p:sp>
      <p:sp>
        <p:nvSpPr>
          <p:cNvPr id="20" name="Rectangle 19">
            <a:extLst>
              <a:ext uri="{FF2B5EF4-FFF2-40B4-BE49-F238E27FC236}">
                <a16:creationId xmlns:a16="http://schemas.microsoft.com/office/drawing/2014/main" id="{1FAE7BA7-F9A5-2A4E-8408-49EEBA8C3096}"/>
              </a:ext>
            </a:extLst>
          </p:cNvPr>
          <p:cNvSpPr/>
          <p:nvPr/>
        </p:nvSpPr>
        <p:spPr>
          <a:xfrm>
            <a:off x="255594" y="877928"/>
            <a:ext cx="11319103" cy="27838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A2B5CEF-8A4D-E14E-9980-DDF977115E79}"/>
              </a:ext>
            </a:extLst>
          </p:cNvPr>
          <p:cNvSpPr/>
          <p:nvPr/>
        </p:nvSpPr>
        <p:spPr>
          <a:xfrm>
            <a:off x="255593" y="3736578"/>
            <a:ext cx="11319103" cy="27838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689A40E-F828-DB41-BF70-FEE92214994D}"/>
              </a:ext>
            </a:extLst>
          </p:cNvPr>
          <p:cNvSpPr/>
          <p:nvPr/>
        </p:nvSpPr>
        <p:spPr>
          <a:xfrm>
            <a:off x="271271" y="3755967"/>
            <a:ext cx="3939063" cy="2795048"/>
          </a:xfrm>
          <a:prstGeom prst="rect">
            <a:avLst/>
          </a:prstGeom>
          <a:solidFill>
            <a:schemeClr val="accent4">
              <a:lumMod val="60000"/>
              <a:lumOff val="40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D62A2BA-89FA-5440-84C7-782AD1B43CBF}"/>
              </a:ext>
            </a:extLst>
          </p:cNvPr>
          <p:cNvSpPr/>
          <p:nvPr/>
        </p:nvSpPr>
        <p:spPr>
          <a:xfrm>
            <a:off x="273536" y="872917"/>
            <a:ext cx="3939063" cy="2795048"/>
          </a:xfrm>
          <a:prstGeom prst="rect">
            <a:avLst/>
          </a:prstGeom>
          <a:solidFill>
            <a:schemeClr val="accent4">
              <a:lumMod val="60000"/>
              <a:lumOff val="40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riangle 29">
            <a:extLst>
              <a:ext uri="{FF2B5EF4-FFF2-40B4-BE49-F238E27FC236}">
                <a16:creationId xmlns:a16="http://schemas.microsoft.com/office/drawing/2014/main" id="{9B5A899C-78FF-9E4C-B0E5-7BD121983DAF}"/>
              </a:ext>
            </a:extLst>
          </p:cNvPr>
          <p:cNvSpPr/>
          <p:nvPr/>
        </p:nvSpPr>
        <p:spPr>
          <a:xfrm rot="16200000">
            <a:off x="2613332" y="2026611"/>
            <a:ext cx="2745033" cy="44766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riangle 30">
            <a:extLst>
              <a:ext uri="{FF2B5EF4-FFF2-40B4-BE49-F238E27FC236}">
                <a16:creationId xmlns:a16="http://schemas.microsoft.com/office/drawing/2014/main" id="{41381DAD-C068-3543-BFD7-69E71EB8E7B9}"/>
              </a:ext>
            </a:extLst>
          </p:cNvPr>
          <p:cNvSpPr/>
          <p:nvPr/>
        </p:nvSpPr>
        <p:spPr>
          <a:xfrm rot="16200000">
            <a:off x="2623827" y="4904650"/>
            <a:ext cx="2745033" cy="44766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591D199-FD80-40CD-B85C-6ED576550BF3}"/>
              </a:ext>
            </a:extLst>
          </p:cNvPr>
          <p:cNvSpPr txBox="1"/>
          <p:nvPr/>
        </p:nvSpPr>
        <p:spPr>
          <a:xfrm>
            <a:off x="516597" y="91232"/>
            <a:ext cx="4730590" cy="523220"/>
          </a:xfrm>
          <a:prstGeom prst="rect">
            <a:avLst/>
          </a:prstGeom>
          <a:noFill/>
        </p:spPr>
        <p:txBody>
          <a:bodyPr wrap="none" rtlCol="0" anchor="t">
            <a:spAutoFit/>
          </a:bodyPr>
          <a:lstStyle/>
          <a:p>
            <a:r>
              <a:rPr lang="en-US" sz="2800" b="1">
                <a:solidFill>
                  <a:schemeClr val="bg2">
                    <a:lumMod val="25000"/>
                  </a:schemeClr>
                </a:solidFill>
              </a:rPr>
              <a:t>Comparison </a:t>
            </a:r>
            <a:r>
              <a:rPr lang="en-US" sz="2800" b="1" err="1">
                <a:solidFill>
                  <a:schemeClr val="bg2">
                    <a:lumMod val="25000"/>
                  </a:schemeClr>
                </a:solidFill>
              </a:rPr>
              <a:t>v.s</a:t>
            </a:r>
            <a:r>
              <a:rPr lang="en-US" sz="2800" b="1">
                <a:solidFill>
                  <a:schemeClr val="bg2">
                    <a:lumMod val="25000"/>
                  </a:schemeClr>
                </a:solidFill>
              </a:rPr>
              <a:t>. Other Regions</a:t>
            </a:r>
          </a:p>
        </p:txBody>
      </p:sp>
      <p:pic>
        <p:nvPicPr>
          <p:cNvPr id="9" name="Picture 8">
            <a:extLst>
              <a:ext uri="{FF2B5EF4-FFF2-40B4-BE49-F238E27FC236}">
                <a16:creationId xmlns:a16="http://schemas.microsoft.com/office/drawing/2014/main" id="{8F1ECF9F-A9DC-304A-8C28-95875A5BA76C}"/>
              </a:ext>
            </a:extLst>
          </p:cNvPr>
          <p:cNvPicPr>
            <a:picLocks noChangeAspect="1"/>
          </p:cNvPicPr>
          <p:nvPr/>
        </p:nvPicPr>
        <p:blipFill>
          <a:blip r:embed="rId5"/>
          <a:stretch>
            <a:fillRect/>
          </a:stretch>
        </p:blipFill>
        <p:spPr>
          <a:xfrm>
            <a:off x="5478629" y="2269308"/>
            <a:ext cx="952183" cy="952183"/>
          </a:xfrm>
          <a:prstGeom prst="rect">
            <a:avLst/>
          </a:prstGeom>
        </p:spPr>
      </p:pic>
      <p:pic>
        <p:nvPicPr>
          <p:cNvPr id="11" name="Picture 10">
            <a:extLst>
              <a:ext uri="{FF2B5EF4-FFF2-40B4-BE49-F238E27FC236}">
                <a16:creationId xmlns:a16="http://schemas.microsoft.com/office/drawing/2014/main" id="{A8072CF1-877D-4A4D-A215-4A6FB355E23A}"/>
              </a:ext>
            </a:extLst>
          </p:cNvPr>
          <p:cNvPicPr>
            <a:picLocks noChangeAspect="1"/>
          </p:cNvPicPr>
          <p:nvPr/>
        </p:nvPicPr>
        <p:blipFill>
          <a:blip r:embed="rId6"/>
          <a:stretch>
            <a:fillRect/>
          </a:stretch>
        </p:blipFill>
        <p:spPr>
          <a:xfrm>
            <a:off x="5426399" y="1244564"/>
            <a:ext cx="870590" cy="582762"/>
          </a:xfrm>
          <a:prstGeom prst="rect">
            <a:avLst/>
          </a:prstGeom>
        </p:spPr>
      </p:pic>
      <p:pic>
        <p:nvPicPr>
          <p:cNvPr id="13" name="Picture 12">
            <a:extLst>
              <a:ext uri="{FF2B5EF4-FFF2-40B4-BE49-F238E27FC236}">
                <a16:creationId xmlns:a16="http://schemas.microsoft.com/office/drawing/2014/main" id="{1784F6B1-258F-824B-92FB-42BFDB6C615B}"/>
              </a:ext>
            </a:extLst>
          </p:cNvPr>
          <p:cNvPicPr>
            <a:picLocks noChangeAspect="1"/>
          </p:cNvPicPr>
          <p:nvPr/>
        </p:nvPicPr>
        <p:blipFill>
          <a:blip r:embed="rId7"/>
          <a:stretch>
            <a:fillRect/>
          </a:stretch>
        </p:blipFill>
        <p:spPr>
          <a:xfrm>
            <a:off x="7423970" y="4317830"/>
            <a:ext cx="690456" cy="580271"/>
          </a:xfrm>
          <a:prstGeom prst="rect">
            <a:avLst/>
          </a:prstGeom>
        </p:spPr>
      </p:pic>
      <p:pic>
        <p:nvPicPr>
          <p:cNvPr id="17" name="Picture 16">
            <a:extLst>
              <a:ext uri="{FF2B5EF4-FFF2-40B4-BE49-F238E27FC236}">
                <a16:creationId xmlns:a16="http://schemas.microsoft.com/office/drawing/2014/main" id="{74AC3503-DE3B-7046-951F-609A0BCCC9BF}"/>
              </a:ext>
            </a:extLst>
          </p:cNvPr>
          <p:cNvPicPr>
            <a:picLocks noChangeAspect="1"/>
          </p:cNvPicPr>
          <p:nvPr/>
        </p:nvPicPr>
        <p:blipFill>
          <a:blip r:embed="rId8"/>
          <a:stretch>
            <a:fillRect/>
          </a:stretch>
        </p:blipFill>
        <p:spPr>
          <a:xfrm rot="5400000">
            <a:off x="7415632" y="4937063"/>
            <a:ext cx="666699" cy="666699"/>
          </a:xfrm>
          <a:prstGeom prst="rect">
            <a:avLst/>
          </a:prstGeom>
        </p:spPr>
      </p:pic>
      <p:pic>
        <p:nvPicPr>
          <p:cNvPr id="32" name="Picture 31">
            <a:extLst>
              <a:ext uri="{FF2B5EF4-FFF2-40B4-BE49-F238E27FC236}">
                <a16:creationId xmlns:a16="http://schemas.microsoft.com/office/drawing/2014/main" id="{804BBF73-F84D-0B49-90EE-387F43F964F3}"/>
              </a:ext>
            </a:extLst>
          </p:cNvPr>
          <p:cNvPicPr>
            <a:picLocks noChangeAspect="1"/>
          </p:cNvPicPr>
          <p:nvPr/>
        </p:nvPicPr>
        <p:blipFill>
          <a:blip r:embed="rId8"/>
          <a:stretch>
            <a:fillRect/>
          </a:stretch>
        </p:blipFill>
        <p:spPr>
          <a:xfrm rot="5400000">
            <a:off x="7415632" y="1783234"/>
            <a:ext cx="666699" cy="666699"/>
          </a:xfrm>
          <a:prstGeom prst="rect">
            <a:avLst/>
          </a:prstGeom>
        </p:spPr>
      </p:pic>
    </p:spTree>
    <p:extLst>
      <p:ext uri="{BB962C8B-B14F-4D97-AF65-F5344CB8AC3E}">
        <p14:creationId xmlns:p14="http://schemas.microsoft.com/office/powerpoint/2010/main" val="2574573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A26D899-202B-B540-8253-502DF703E32E}"/>
              </a:ext>
            </a:extLst>
          </p:cNvPr>
          <p:cNvPicPr>
            <a:picLocks noGrp="1" noChangeAspect="1"/>
          </p:cNvPicPr>
          <p:nvPr>
            <p:ph idx="1"/>
          </p:nvPr>
        </p:nvPicPr>
        <p:blipFill>
          <a:blip r:embed="rId3"/>
          <a:stretch>
            <a:fillRect/>
          </a:stretch>
        </p:blipFill>
        <p:spPr>
          <a:xfrm>
            <a:off x="6150827" y="1978010"/>
            <a:ext cx="5461000" cy="3640667"/>
          </a:xfrm>
        </p:spPr>
      </p:pic>
      <p:pic>
        <p:nvPicPr>
          <p:cNvPr id="7" name="Picture 6">
            <a:extLst>
              <a:ext uri="{FF2B5EF4-FFF2-40B4-BE49-F238E27FC236}">
                <a16:creationId xmlns:a16="http://schemas.microsoft.com/office/drawing/2014/main" id="{797E70F4-A3E9-1943-82C0-8AFA3D1B4B44}"/>
              </a:ext>
            </a:extLst>
          </p:cNvPr>
          <p:cNvPicPr>
            <a:picLocks noChangeAspect="1"/>
          </p:cNvPicPr>
          <p:nvPr/>
        </p:nvPicPr>
        <p:blipFill>
          <a:blip r:embed="rId4"/>
          <a:stretch>
            <a:fillRect/>
          </a:stretch>
        </p:blipFill>
        <p:spPr>
          <a:xfrm>
            <a:off x="516597" y="1928405"/>
            <a:ext cx="5461000" cy="3640667"/>
          </a:xfrm>
          <a:prstGeom prst="rect">
            <a:avLst/>
          </a:prstGeom>
        </p:spPr>
      </p:pic>
      <p:sp>
        <p:nvSpPr>
          <p:cNvPr id="26" name="Rectangle 25">
            <a:extLst>
              <a:ext uri="{FF2B5EF4-FFF2-40B4-BE49-F238E27FC236}">
                <a16:creationId xmlns:a16="http://schemas.microsoft.com/office/drawing/2014/main" id="{B5F5CDA6-5703-A849-BF4D-4549A77553CB}"/>
              </a:ext>
            </a:extLst>
          </p:cNvPr>
          <p:cNvSpPr/>
          <p:nvPr/>
        </p:nvSpPr>
        <p:spPr>
          <a:xfrm>
            <a:off x="617723" y="1080112"/>
            <a:ext cx="10989996" cy="769441"/>
          </a:xfrm>
          <a:prstGeom prst="rect">
            <a:avLst/>
          </a:prstGeom>
        </p:spPr>
        <p:txBody>
          <a:bodyPr wrap="square">
            <a:spAutoFit/>
          </a:bodyPr>
          <a:lstStyle/>
          <a:p>
            <a:r>
              <a:rPr lang="en-US" sz="2200">
                <a:solidFill>
                  <a:srgbClr val="141414"/>
                </a:solidFill>
                <a:latin typeface="Neue Helvetica W01"/>
              </a:rPr>
              <a:t>“It was a measure of </a:t>
            </a:r>
            <a:r>
              <a:rPr lang="en-US" sz="2200" b="1">
                <a:solidFill>
                  <a:srgbClr val="141414"/>
                </a:solidFill>
                <a:latin typeface="Neue Helvetica W01"/>
              </a:rPr>
              <a:t>prestige, respect and honor </a:t>
            </a:r>
            <a:r>
              <a:rPr lang="en-US" sz="2200">
                <a:solidFill>
                  <a:srgbClr val="141414"/>
                </a:solidFill>
                <a:latin typeface="Neue Helvetica W01"/>
              </a:rPr>
              <a:t>that they held in society given that children ensured family name continuation."</a:t>
            </a:r>
            <a:endParaRPr lang="en-US" sz="2200"/>
          </a:p>
        </p:txBody>
      </p:sp>
      <p:sp>
        <p:nvSpPr>
          <p:cNvPr id="27" name="Rectangle 26">
            <a:extLst>
              <a:ext uri="{FF2B5EF4-FFF2-40B4-BE49-F238E27FC236}">
                <a16:creationId xmlns:a16="http://schemas.microsoft.com/office/drawing/2014/main" id="{B83DCC55-16E1-6047-8D04-90435220DE09}"/>
              </a:ext>
            </a:extLst>
          </p:cNvPr>
          <p:cNvSpPr/>
          <p:nvPr/>
        </p:nvSpPr>
        <p:spPr>
          <a:xfrm>
            <a:off x="689827" y="2056862"/>
            <a:ext cx="10812346" cy="3640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D7161E08-5088-DA4B-A050-B529695FACBC}"/>
              </a:ext>
            </a:extLst>
          </p:cNvPr>
          <p:cNvCxnSpPr>
            <a:cxnSpLocks/>
          </p:cNvCxnSpPr>
          <p:nvPr/>
        </p:nvCxnSpPr>
        <p:spPr>
          <a:xfrm>
            <a:off x="5915363" y="2056862"/>
            <a:ext cx="0" cy="3640666"/>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9FF5304-C6B5-4B1B-9E1D-16273BD90D70}"/>
              </a:ext>
            </a:extLst>
          </p:cNvPr>
          <p:cNvSpPr txBox="1"/>
          <p:nvPr/>
        </p:nvSpPr>
        <p:spPr>
          <a:xfrm>
            <a:off x="516597" y="91232"/>
            <a:ext cx="4730590" cy="523220"/>
          </a:xfrm>
          <a:prstGeom prst="rect">
            <a:avLst/>
          </a:prstGeom>
          <a:noFill/>
        </p:spPr>
        <p:txBody>
          <a:bodyPr wrap="none" rtlCol="0" anchor="t">
            <a:spAutoFit/>
          </a:bodyPr>
          <a:lstStyle/>
          <a:p>
            <a:r>
              <a:rPr lang="en-US" sz="2800" b="1">
                <a:solidFill>
                  <a:schemeClr val="bg2">
                    <a:lumMod val="25000"/>
                  </a:schemeClr>
                </a:solidFill>
              </a:rPr>
              <a:t>Comparison </a:t>
            </a:r>
            <a:r>
              <a:rPr lang="en-US" sz="2800" b="1" err="1">
                <a:solidFill>
                  <a:schemeClr val="bg2">
                    <a:lumMod val="25000"/>
                  </a:schemeClr>
                </a:solidFill>
              </a:rPr>
              <a:t>v.s</a:t>
            </a:r>
            <a:r>
              <a:rPr lang="en-US" sz="2800" b="1">
                <a:solidFill>
                  <a:schemeClr val="bg2">
                    <a:lumMod val="25000"/>
                  </a:schemeClr>
                </a:solidFill>
              </a:rPr>
              <a:t>. Other Regions</a:t>
            </a:r>
          </a:p>
        </p:txBody>
      </p:sp>
    </p:spTree>
    <p:extLst>
      <p:ext uri="{BB962C8B-B14F-4D97-AF65-F5344CB8AC3E}">
        <p14:creationId xmlns:p14="http://schemas.microsoft.com/office/powerpoint/2010/main" val="26453378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A925778-A928-4AD3-A32F-6579CFA4ECAE}"/>
              </a:ext>
            </a:extLst>
          </p:cNvPr>
          <p:cNvSpPr txBox="1"/>
          <p:nvPr/>
        </p:nvSpPr>
        <p:spPr>
          <a:xfrm>
            <a:off x="516597" y="80599"/>
            <a:ext cx="4658070" cy="523220"/>
          </a:xfrm>
          <a:prstGeom prst="rect">
            <a:avLst/>
          </a:prstGeom>
          <a:noFill/>
        </p:spPr>
        <p:txBody>
          <a:bodyPr wrap="none" rtlCol="0" anchor="t">
            <a:spAutoFit/>
          </a:bodyPr>
          <a:lstStyle/>
          <a:p>
            <a:r>
              <a:rPr lang="en-US" sz="2800" b="1">
                <a:solidFill>
                  <a:schemeClr val="bg2">
                    <a:lumMod val="25000"/>
                  </a:schemeClr>
                </a:solidFill>
              </a:rPr>
              <a:t>Comparison </a:t>
            </a:r>
            <a:r>
              <a:rPr lang="en-US" sz="2800" b="1" err="1">
                <a:solidFill>
                  <a:schemeClr val="bg2">
                    <a:lumMod val="25000"/>
                  </a:schemeClr>
                </a:solidFill>
              </a:rPr>
              <a:t>v.s</a:t>
            </a:r>
            <a:r>
              <a:rPr lang="en-US" sz="2800" b="1">
                <a:solidFill>
                  <a:schemeClr val="bg2">
                    <a:lumMod val="25000"/>
                  </a:schemeClr>
                </a:solidFill>
              </a:rPr>
              <a:t>. Other regions</a:t>
            </a:r>
          </a:p>
        </p:txBody>
      </p:sp>
      <p:pic>
        <p:nvPicPr>
          <p:cNvPr id="2" name="Imagen 5" descr="Imagen que contiene texto, mapa&#10;&#10;Descripción generada automáticamente">
            <a:extLst>
              <a:ext uri="{FF2B5EF4-FFF2-40B4-BE49-F238E27FC236}">
                <a16:creationId xmlns:a16="http://schemas.microsoft.com/office/drawing/2014/main" id="{25CC1815-7793-4CE4-8FCC-8E23E54571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2411" y="1172379"/>
            <a:ext cx="8875713" cy="5237311"/>
          </a:xfrm>
          <a:prstGeom prst="rect">
            <a:avLst/>
          </a:prstGeom>
        </p:spPr>
      </p:pic>
      <p:pic>
        <p:nvPicPr>
          <p:cNvPr id="8" name="Picture 8" descr="A picture containing food&#10;&#10;Description generated with very high confidence">
            <a:extLst>
              <a:ext uri="{FF2B5EF4-FFF2-40B4-BE49-F238E27FC236}">
                <a16:creationId xmlns:a16="http://schemas.microsoft.com/office/drawing/2014/main" id="{A5C57540-1D74-46F8-BCDD-63233BCB4D42}"/>
              </a:ext>
            </a:extLst>
          </p:cNvPr>
          <p:cNvPicPr>
            <a:picLocks noChangeAspect="1"/>
          </p:cNvPicPr>
          <p:nvPr/>
        </p:nvPicPr>
        <p:blipFill>
          <a:blip r:embed="rId4"/>
          <a:stretch>
            <a:fillRect/>
          </a:stretch>
        </p:blipFill>
        <p:spPr>
          <a:xfrm>
            <a:off x="4126547" y="4808855"/>
            <a:ext cx="1724025" cy="1466850"/>
          </a:xfrm>
          <a:prstGeom prst="rect">
            <a:avLst/>
          </a:prstGeom>
        </p:spPr>
      </p:pic>
      <p:pic>
        <p:nvPicPr>
          <p:cNvPr id="10" name="Picture 10" descr="A picture containing device&#10;&#10;Description generated with very high confidence">
            <a:extLst>
              <a:ext uri="{FF2B5EF4-FFF2-40B4-BE49-F238E27FC236}">
                <a16:creationId xmlns:a16="http://schemas.microsoft.com/office/drawing/2014/main" id="{A5085F40-71C7-4D4D-9DD8-1CB85611AF10}"/>
              </a:ext>
            </a:extLst>
          </p:cNvPr>
          <p:cNvPicPr>
            <a:picLocks noChangeAspect="1"/>
          </p:cNvPicPr>
          <p:nvPr/>
        </p:nvPicPr>
        <p:blipFill>
          <a:blip r:embed="rId5"/>
          <a:stretch>
            <a:fillRect/>
          </a:stretch>
        </p:blipFill>
        <p:spPr>
          <a:xfrm>
            <a:off x="3627755" y="3016885"/>
            <a:ext cx="1543050" cy="1352550"/>
          </a:xfrm>
          <a:prstGeom prst="rect">
            <a:avLst/>
          </a:prstGeom>
        </p:spPr>
      </p:pic>
      <p:pic>
        <p:nvPicPr>
          <p:cNvPr id="12" name="Picture 12" descr="A close up of a logo&#10;&#10;Description generated with high confidence">
            <a:extLst>
              <a:ext uri="{FF2B5EF4-FFF2-40B4-BE49-F238E27FC236}">
                <a16:creationId xmlns:a16="http://schemas.microsoft.com/office/drawing/2014/main" id="{F13D6127-CFFB-4227-9CE7-F7D504DDF20E}"/>
              </a:ext>
            </a:extLst>
          </p:cNvPr>
          <p:cNvPicPr>
            <a:picLocks noChangeAspect="1"/>
          </p:cNvPicPr>
          <p:nvPr/>
        </p:nvPicPr>
        <p:blipFill>
          <a:blip r:embed="rId6"/>
          <a:stretch>
            <a:fillRect/>
          </a:stretch>
        </p:blipFill>
        <p:spPr>
          <a:xfrm>
            <a:off x="1809115" y="1729422"/>
            <a:ext cx="1543050" cy="1285875"/>
          </a:xfrm>
          <a:prstGeom prst="rect">
            <a:avLst/>
          </a:prstGeom>
        </p:spPr>
      </p:pic>
    </p:spTree>
    <p:extLst>
      <p:ext uri="{BB962C8B-B14F-4D97-AF65-F5344CB8AC3E}">
        <p14:creationId xmlns:p14="http://schemas.microsoft.com/office/powerpoint/2010/main" val="1381783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757A2E0-811C-4E7C-B230-B1A4DA7302FB}"/>
              </a:ext>
            </a:extLst>
          </p:cNvPr>
          <p:cNvSpPr txBox="1"/>
          <p:nvPr/>
        </p:nvSpPr>
        <p:spPr>
          <a:xfrm>
            <a:off x="2827718" y="4711674"/>
            <a:ext cx="71489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
        <p:nvSpPr>
          <p:cNvPr id="3" name="TextBox 2">
            <a:extLst>
              <a:ext uri="{FF2B5EF4-FFF2-40B4-BE49-F238E27FC236}">
                <a16:creationId xmlns:a16="http://schemas.microsoft.com/office/drawing/2014/main" id="{066ECB6E-5B77-4187-88D9-BDB02E9C7AE8}"/>
              </a:ext>
            </a:extLst>
          </p:cNvPr>
          <p:cNvSpPr txBox="1"/>
          <p:nvPr/>
        </p:nvSpPr>
        <p:spPr>
          <a:xfrm>
            <a:off x="516597" y="80599"/>
            <a:ext cx="4658070" cy="523220"/>
          </a:xfrm>
          <a:prstGeom prst="rect">
            <a:avLst/>
          </a:prstGeom>
          <a:noFill/>
        </p:spPr>
        <p:txBody>
          <a:bodyPr wrap="none" rtlCol="0" anchor="t">
            <a:spAutoFit/>
          </a:bodyPr>
          <a:lstStyle/>
          <a:p>
            <a:r>
              <a:rPr lang="en-US" sz="2800" b="1">
                <a:solidFill>
                  <a:schemeClr val="bg2">
                    <a:lumMod val="25000"/>
                  </a:schemeClr>
                </a:solidFill>
              </a:rPr>
              <a:t>Comparison </a:t>
            </a:r>
            <a:r>
              <a:rPr lang="en-US" sz="2800" b="1" err="1">
                <a:solidFill>
                  <a:schemeClr val="bg2">
                    <a:lumMod val="25000"/>
                  </a:schemeClr>
                </a:solidFill>
              </a:rPr>
              <a:t>v.s</a:t>
            </a:r>
            <a:r>
              <a:rPr lang="en-US" sz="2800" b="1">
                <a:solidFill>
                  <a:schemeClr val="bg2">
                    <a:lumMod val="25000"/>
                  </a:schemeClr>
                </a:solidFill>
              </a:rPr>
              <a:t>. Other regions</a:t>
            </a:r>
          </a:p>
        </p:txBody>
      </p:sp>
      <p:sp>
        <p:nvSpPr>
          <p:cNvPr id="23" name="TextBox 22">
            <a:extLst>
              <a:ext uri="{FF2B5EF4-FFF2-40B4-BE49-F238E27FC236}">
                <a16:creationId xmlns:a16="http://schemas.microsoft.com/office/drawing/2014/main" id="{2196823E-B653-4EFE-80C2-A0BE75F14799}"/>
              </a:ext>
            </a:extLst>
          </p:cNvPr>
          <p:cNvSpPr txBox="1"/>
          <p:nvPr/>
        </p:nvSpPr>
        <p:spPr>
          <a:xfrm>
            <a:off x="6623256" y="3373120"/>
            <a:ext cx="5377120"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Spend </a:t>
            </a:r>
            <a:r>
              <a:rPr lang="en-US" sz="2800" b="1">
                <a:solidFill>
                  <a:srgbClr val="FF0000"/>
                </a:solidFill>
                <a:ea typeface="+mn-lt"/>
                <a:cs typeface="+mn-lt"/>
              </a:rPr>
              <a:t>20% </a:t>
            </a:r>
            <a:r>
              <a:rPr lang="en-US">
                <a:ea typeface="+mn-lt"/>
                <a:cs typeface="+mn-lt"/>
              </a:rPr>
              <a:t>of the gov expenditure </a:t>
            </a:r>
          </a:p>
          <a:p>
            <a:r>
              <a:rPr lang="en-US">
                <a:ea typeface="+mn-lt"/>
                <a:cs typeface="+mn-lt"/>
              </a:rPr>
              <a:t>but have </a:t>
            </a:r>
            <a:r>
              <a:rPr lang="en-US" b="1">
                <a:solidFill>
                  <a:schemeClr val="accent2"/>
                </a:solidFill>
                <a:ea typeface="+mn-lt"/>
                <a:cs typeface="+mn-lt"/>
              </a:rPr>
              <a:t>lowest rate </a:t>
            </a:r>
            <a:r>
              <a:rPr lang="en-US">
                <a:ea typeface="+mn-lt"/>
                <a:cs typeface="+mn-lt"/>
              </a:rPr>
              <a:t>of the education accessibility. </a:t>
            </a:r>
            <a:endParaRPr lang="en-US">
              <a:cs typeface="Calibri"/>
            </a:endParaRPr>
          </a:p>
        </p:txBody>
      </p:sp>
      <p:sp>
        <p:nvSpPr>
          <p:cNvPr id="24" name="TextBox 23">
            <a:extLst>
              <a:ext uri="{FF2B5EF4-FFF2-40B4-BE49-F238E27FC236}">
                <a16:creationId xmlns:a16="http://schemas.microsoft.com/office/drawing/2014/main" id="{0D99A7B6-C423-44A9-A386-7FB87858A078}"/>
              </a:ext>
            </a:extLst>
          </p:cNvPr>
          <p:cNvSpPr txBox="1"/>
          <p:nvPr/>
        </p:nvSpPr>
        <p:spPr>
          <a:xfrm>
            <a:off x="6492520" y="5189205"/>
            <a:ext cx="610249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The average GDP growth of Sub-Saharan is</a:t>
            </a:r>
            <a:r>
              <a:rPr lang="en-US" sz="2400" b="1">
                <a:solidFill>
                  <a:srgbClr val="FF0000"/>
                </a:solidFill>
                <a:ea typeface="+mn-lt"/>
                <a:cs typeface="+mn-lt"/>
              </a:rPr>
              <a:t> 4.21%</a:t>
            </a:r>
            <a:r>
              <a:rPr lang="en-US" b="1">
                <a:solidFill>
                  <a:srgbClr val="FF0000"/>
                </a:solidFill>
                <a:ea typeface="+mn-lt"/>
                <a:cs typeface="+mn-lt"/>
              </a:rPr>
              <a:t>,</a:t>
            </a:r>
            <a:r>
              <a:rPr lang="en-US">
                <a:ea typeface="+mn-lt"/>
                <a:cs typeface="+mn-lt"/>
              </a:rPr>
              <a:t> </a:t>
            </a:r>
            <a:endParaRPr lang="en-US"/>
          </a:p>
          <a:p>
            <a:r>
              <a:rPr lang="en-US">
                <a:ea typeface="+mn-lt"/>
                <a:cs typeface="+mn-lt"/>
              </a:rPr>
              <a:t>their economy is booming but not stable</a:t>
            </a:r>
            <a:endParaRPr lang="en-US"/>
          </a:p>
          <a:p>
            <a:pPr algn="l"/>
            <a:endParaRPr lang="en-US">
              <a:cs typeface="Calibri"/>
            </a:endParaRPr>
          </a:p>
        </p:txBody>
      </p:sp>
      <p:sp>
        <p:nvSpPr>
          <p:cNvPr id="25" name="TextBox 24">
            <a:extLst>
              <a:ext uri="{FF2B5EF4-FFF2-40B4-BE49-F238E27FC236}">
                <a16:creationId xmlns:a16="http://schemas.microsoft.com/office/drawing/2014/main" id="{7BA7E842-CA33-4651-A3A9-DF5CFBE38151}"/>
              </a:ext>
            </a:extLst>
          </p:cNvPr>
          <p:cNvSpPr txBox="1"/>
          <p:nvPr/>
        </p:nvSpPr>
        <p:spPr>
          <a:xfrm>
            <a:off x="6576208" y="1830070"/>
            <a:ext cx="559119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The</a:t>
            </a:r>
            <a:r>
              <a:rPr lang="en-US">
                <a:solidFill>
                  <a:schemeClr val="accent2"/>
                </a:solidFill>
                <a:ea typeface="+mn-lt"/>
                <a:cs typeface="+mn-lt"/>
              </a:rPr>
              <a:t> lowest electricity</a:t>
            </a:r>
            <a:r>
              <a:rPr lang="en-US">
                <a:ea typeface="+mn-lt"/>
                <a:cs typeface="+mn-lt"/>
              </a:rPr>
              <a:t> accessibility, </a:t>
            </a:r>
            <a:r>
              <a:rPr lang="en-US" sz="2400" b="1">
                <a:solidFill>
                  <a:srgbClr val="FF0000"/>
                </a:solidFill>
                <a:ea typeface="+mn-lt"/>
                <a:cs typeface="+mn-lt"/>
              </a:rPr>
              <a:t>48%</a:t>
            </a:r>
            <a:r>
              <a:rPr lang="en-US">
                <a:ea typeface="+mn-lt"/>
                <a:cs typeface="+mn-lt"/>
              </a:rPr>
              <a:t>,</a:t>
            </a:r>
          </a:p>
          <a:p>
            <a:r>
              <a:rPr lang="en-US">
                <a:ea typeface="+mn-lt"/>
                <a:cs typeface="+mn-lt"/>
              </a:rPr>
              <a:t> only half of the global average access rate.</a:t>
            </a:r>
            <a:endParaRPr lang="en-US">
              <a:cs typeface="Calibri"/>
            </a:endParaRPr>
          </a:p>
          <a:p>
            <a:pPr algn="l"/>
            <a:endParaRPr lang="en-US">
              <a:cs typeface="Calibri"/>
            </a:endParaRPr>
          </a:p>
        </p:txBody>
      </p:sp>
      <p:pic>
        <p:nvPicPr>
          <p:cNvPr id="42" name="Picture 42" descr="A picture containing dark, looking, man, mountain&#10;&#10;Description generated with very high confidence">
            <a:extLst>
              <a:ext uri="{FF2B5EF4-FFF2-40B4-BE49-F238E27FC236}">
                <a16:creationId xmlns:a16="http://schemas.microsoft.com/office/drawing/2014/main" id="{4EA1CAB2-2B0D-4562-827B-09A56D3686BF}"/>
              </a:ext>
            </a:extLst>
          </p:cNvPr>
          <p:cNvPicPr>
            <a:picLocks noChangeAspect="1"/>
          </p:cNvPicPr>
          <p:nvPr/>
        </p:nvPicPr>
        <p:blipFill>
          <a:blip r:embed="rId3"/>
          <a:stretch>
            <a:fillRect/>
          </a:stretch>
        </p:blipFill>
        <p:spPr>
          <a:xfrm>
            <a:off x="982411" y="2151624"/>
            <a:ext cx="3291677" cy="3417407"/>
          </a:xfrm>
          <a:prstGeom prst="rect">
            <a:avLst/>
          </a:prstGeom>
        </p:spPr>
      </p:pic>
      <p:pic>
        <p:nvPicPr>
          <p:cNvPr id="46" name="Picture 46" descr="A picture containing drawing&#10;&#10;Description generated with very high confidence">
            <a:extLst>
              <a:ext uri="{FF2B5EF4-FFF2-40B4-BE49-F238E27FC236}">
                <a16:creationId xmlns:a16="http://schemas.microsoft.com/office/drawing/2014/main" id="{9C3F81C7-CF79-4CFC-A564-235C31D6CFFD}"/>
              </a:ext>
            </a:extLst>
          </p:cNvPr>
          <p:cNvPicPr>
            <a:picLocks noChangeAspect="1"/>
          </p:cNvPicPr>
          <p:nvPr/>
        </p:nvPicPr>
        <p:blipFill>
          <a:blip r:embed="rId4"/>
          <a:stretch>
            <a:fillRect/>
          </a:stretch>
        </p:blipFill>
        <p:spPr>
          <a:xfrm>
            <a:off x="5124058" y="3203501"/>
            <a:ext cx="1190625" cy="1181100"/>
          </a:xfrm>
          <a:prstGeom prst="rect">
            <a:avLst/>
          </a:prstGeom>
        </p:spPr>
      </p:pic>
      <p:pic>
        <p:nvPicPr>
          <p:cNvPr id="48" name="Picture 48" descr="A close up of a logo&#10;&#10;Description generated with high confidence">
            <a:extLst>
              <a:ext uri="{FF2B5EF4-FFF2-40B4-BE49-F238E27FC236}">
                <a16:creationId xmlns:a16="http://schemas.microsoft.com/office/drawing/2014/main" id="{08AB1099-399E-4B07-BA73-BC1CC411D338}"/>
              </a:ext>
            </a:extLst>
          </p:cNvPr>
          <p:cNvPicPr>
            <a:picLocks noChangeAspect="1"/>
          </p:cNvPicPr>
          <p:nvPr/>
        </p:nvPicPr>
        <p:blipFill>
          <a:blip r:embed="rId5"/>
          <a:stretch>
            <a:fillRect/>
          </a:stretch>
        </p:blipFill>
        <p:spPr>
          <a:xfrm>
            <a:off x="5157831" y="1618726"/>
            <a:ext cx="1133475" cy="1133475"/>
          </a:xfrm>
          <a:prstGeom prst="rect">
            <a:avLst/>
          </a:prstGeom>
        </p:spPr>
      </p:pic>
      <p:pic>
        <p:nvPicPr>
          <p:cNvPr id="50" name="Picture 50" descr="A picture containing drawing&#10;&#10;Description generated with very high confidence">
            <a:extLst>
              <a:ext uri="{FF2B5EF4-FFF2-40B4-BE49-F238E27FC236}">
                <a16:creationId xmlns:a16="http://schemas.microsoft.com/office/drawing/2014/main" id="{ADDE24EC-5ABE-4621-AD6A-5B63963A38A6}"/>
              </a:ext>
            </a:extLst>
          </p:cNvPr>
          <p:cNvPicPr>
            <a:picLocks noChangeAspect="1"/>
          </p:cNvPicPr>
          <p:nvPr/>
        </p:nvPicPr>
        <p:blipFill>
          <a:blip r:embed="rId6"/>
          <a:stretch>
            <a:fillRect/>
          </a:stretch>
        </p:blipFill>
        <p:spPr>
          <a:xfrm>
            <a:off x="5139874" y="4887639"/>
            <a:ext cx="1042271" cy="1166097"/>
          </a:xfrm>
          <a:prstGeom prst="rect">
            <a:avLst/>
          </a:prstGeom>
        </p:spPr>
      </p:pic>
    </p:spTree>
    <p:extLst>
      <p:ext uri="{BB962C8B-B14F-4D97-AF65-F5344CB8AC3E}">
        <p14:creationId xmlns:p14="http://schemas.microsoft.com/office/powerpoint/2010/main" val="611753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DA75EE0-A80E-4EF2-B761-D62C7371EE4B}"/>
              </a:ext>
            </a:extLst>
          </p:cNvPr>
          <p:cNvSpPr txBox="1">
            <a:spLocks/>
          </p:cNvSpPr>
          <p:nvPr/>
        </p:nvSpPr>
        <p:spPr>
          <a:xfrm>
            <a:off x="1658307" y="2371851"/>
            <a:ext cx="9144000" cy="238760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a:latin typeface="+mn-lt"/>
              </a:rPr>
              <a:t>THANK YOU!</a:t>
            </a:r>
            <a:endParaRPr lang="en-US" sz="8000" b="1">
              <a:latin typeface="+mn-lt"/>
            </a:endParaRPr>
          </a:p>
        </p:txBody>
      </p:sp>
    </p:spTree>
    <p:extLst>
      <p:ext uri="{BB962C8B-B14F-4D97-AF65-F5344CB8AC3E}">
        <p14:creationId xmlns:p14="http://schemas.microsoft.com/office/powerpoint/2010/main" val="650590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9CDFB5-1490-F741-B645-BCD4742832EA}"/>
              </a:ext>
            </a:extLst>
          </p:cNvPr>
          <p:cNvSpPr txBox="1"/>
          <p:nvPr/>
        </p:nvSpPr>
        <p:spPr>
          <a:xfrm>
            <a:off x="7989625" y="1000878"/>
            <a:ext cx="184731" cy="369332"/>
          </a:xfrm>
          <a:prstGeom prst="rect">
            <a:avLst/>
          </a:prstGeom>
          <a:noFill/>
        </p:spPr>
        <p:txBody>
          <a:bodyPr wrap="none" rtlCol="0">
            <a:spAutoFit/>
          </a:bodyPr>
          <a:lstStyle/>
          <a:p>
            <a:endParaRPr lang="en-US">
              <a:latin typeface="Owald"/>
            </a:endParaRPr>
          </a:p>
        </p:txBody>
      </p:sp>
      <p:grpSp>
        <p:nvGrpSpPr>
          <p:cNvPr id="4" name="Grupo 3">
            <a:extLst>
              <a:ext uri="{FF2B5EF4-FFF2-40B4-BE49-F238E27FC236}">
                <a16:creationId xmlns:a16="http://schemas.microsoft.com/office/drawing/2014/main" id="{4BA45DB7-D880-49F0-8D59-4796C8AE496E}"/>
              </a:ext>
            </a:extLst>
          </p:cNvPr>
          <p:cNvGrpSpPr/>
          <p:nvPr/>
        </p:nvGrpSpPr>
        <p:grpSpPr>
          <a:xfrm>
            <a:off x="3978770" y="1371273"/>
            <a:ext cx="5076433" cy="4720776"/>
            <a:chOff x="2878847" y="988786"/>
            <a:chExt cx="5076433" cy="4720776"/>
          </a:xfrm>
        </p:grpSpPr>
        <p:sp>
          <p:nvSpPr>
            <p:cNvPr id="2" name="CuadroTexto 1">
              <a:extLst>
                <a:ext uri="{FF2B5EF4-FFF2-40B4-BE49-F238E27FC236}">
                  <a16:creationId xmlns:a16="http://schemas.microsoft.com/office/drawing/2014/main" id="{F3679DA6-257C-4C71-957C-FE75B196336D}"/>
                </a:ext>
              </a:extLst>
            </p:cNvPr>
            <p:cNvSpPr txBox="1"/>
            <p:nvPr/>
          </p:nvSpPr>
          <p:spPr>
            <a:xfrm>
              <a:off x="3362960" y="1216024"/>
              <a:ext cx="4592320" cy="4493538"/>
            </a:xfrm>
            <a:prstGeom prst="rect">
              <a:avLst/>
            </a:prstGeom>
            <a:noFill/>
          </p:spPr>
          <p:txBody>
            <a:bodyPr wrap="square" rtlCol="0">
              <a:spAutoFit/>
            </a:bodyPr>
            <a:lstStyle/>
            <a:p>
              <a:r>
                <a:rPr lang="en-US" sz="2200"/>
                <a:t>Exploratory Data Analysis</a:t>
              </a:r>
            </a:p>
            <a:p>
              <a:endParaRPr lang="en-US" sz="2200"/>
            </a:p>
            <a:p>
              <a:r>
                <a:rPr lang="en-US" sz="2200"/>
                <a:t>Missing Data: Background</a:t>
              </a:r>
            </a:p>
            <a:p>
              <a:endParaRPr lang="en-US" sz="2200"/>
            </a:p>
            <a:p>
              <a:r>
                <a:rPr lang="en-US" sz="2200"/>
                <a:t>Missing Data: Strategies</a:t>
              </a:r>
            </a:p>
            <a:p>
              <a:endParaRPr lang="en-US" sz="2200"/>
            </a:p>
            <a:p>
              <a:r>
                <a:rPr lang="en-US" sz="2200"/>
                <a:t>Outliers Analysis</a:t>
              </a:r>
            </a:p>
            <a:p>
              <a:endParaRPr lang="en-US" sz="2200"/>
            </a:p>
            <a:p>
              <a:r>
                <a:rPr lang="en-US" sz="2200"/>
                <a:t>Correlation Analysis</a:t>
              </a:r>
            </a:p>
            <a:p>
              <a:endParaRPr lang="en-US" sz="2200"/>
            </a:p>
            <a:p>
              <a:r>
                <a:rPr lang="en-US" sz="2200"/>
                <a:t>Comparison Vs. Other Regions</a:t>
              </a:r>
            </a:p>
            <a:p>
              <a:endParaRPr lang="en-US" sz="2200"/>
            </a:p>
            <a:p>
              <a:endParaRPr lang="en-US" sz="2200"/>
            </a:p>
          </p:txBody>
        </p:sp>
        <p:sp>
          <p:nvSpPr>
            <p:cNvPr id="5" name="Google Shape;97;p15">
              <a:extLst>
                <a:ext uri="{FF2B5EF4-FFF2-40B4-BE49-F238E27FC236}">
                  <a16:creationId xmlns:a16="http://schemas.microsoft.com/office/drawing/2014/main" id="{1CE67BF4-18BF-42B9-A9AC-9ED6902725C0}"/>
                </a:ext>
              </a:extLst>
            </p:cNvPr>
            <p:cNvSpPr txBox="1">
              <a:spLocks/>
            </p:cNvSpPr>
            <p:nvPr/>
          </p:nvSpPr>
          <p:spPr>
            <a:xfrm>
              <a:off x="2878847" y="988786"/>
              <a:ext cx="639989" cy="707886"/>
            </a:xfrm>
            <a:prstGeom prst="rect">
              <a:avLst/>
            </a:prstGeom>
            <a:noFill/>
          </p:spPr>
          <p:txBody>
            <a:bodyPr wrap="square" rtlCol="0">
              <a:spAutoFit/>
            </a:bodyPr>
            <a:lstStyle>
              <a:defPPr>
                <a:defRPr lang="en-US"/>
              </a:defPPr>
              <a:lvl1pPr>
                <a:defRPr sz="2000"/>
              </a:lvl1pPr>
            </a:lstStyle>
            <a:p>
              <a:r>
                <a:rPr lang="en" sz="4000" b="1">
                  <a:solidFill>
                    <a:schemeClr val="accent2"/>
                  </a:solidFill>
                </a:rPr>
                <a:t>1.</a:t>
              </a:r>
            </a:p>
          </p:txBody>
        </p:sp>
        <p:sp>
          <p:nvSpPr>
            <p:cNvPr id="6" name="Google Shape;97;p15">
              <a:extLst>
                <a:ext uri="{FF2B5EF4-FFF2-40B4-BE49-F238E27FC236}">
                  <a16:creationId xmlns:a16="http://schemas.microsoft.com/office/drawing/2014/main" id="{3AAF98CC-AED8-4519-B5E2-7FD27A874EA8}"/>
                </a:ext>
              </a:extLst>
            </p:cNvPr>
            <p:cNvSpPr txBox="1">
              <a:spLocks/>
            </p:cNvSpPr>
            <p:nvPr/>
          </p:nvSpPr>
          <p:spPr>
            <a:xfrm>
              <a:off x="2878847" y="1647327"/>
              <a:ext cx="639989" cy="707886"/>
            </a:xfrm>
            <a:prstGeom prst="rect">
              <a:avLst/>
            </a:prstGeom>
            <a:noFill/>
          </p:spPr>
          <p:txBody>
            <a:bodyPr wrap="square" rtlCol="0">
              <a:spAutoFit/>
            </a:bodyPr>
            <a:lstStyle>
              <a:defPPr>
                <a:defRPr lang="en-US"/>
              </a:defPPr>
              <a:lvl1pPr>
                <a:defRPr sz="2000"/>
              </a:lvl1pPr>
            </a:lstStyle>
            <a:p>
              <a:r>
                <a:rPr lang="en" sz="4000" b="1">
                  <a:solidFill>
                    <a:schemeClr val="accent2"/>
                  </a:solidFill>
                </a:rPr>
                <a:t>2.</a:t>
              </a:r>
            </a:p>
          </p:txBody>
        </p:sp>
        <p:sp>
          <p:nvSpPr>
            <p:cNvPr id="7" name="Google Shape;97;p15">
              <a:extLst>
                <a:ext uri="{FF2B5EF4-FFF2-40B4-BE49-F238E27FC236}">
                  <a16:creationId xmlns:a16="http://schemas.microsoft.com/office/drawing/2014/main" id="{F5444F14-EF74-4F75-8FF0-541449AF2F3D}"/>
                </a:ext>
              </a:extLst>
            </p:cNvPr>
            <p:cNvSpPr txBox="1">
              <a:spLocks/>
            </p:cNvSpPr>
            <p:nvPr/>
          </p:nvSpPr>
          <p:spPr>
            <a:xfrm>
              <a:off x="2878848" y="2352678"/>
              <a:ext cx="639988" cy="707886"/>
            </a:xfrm>
            <a:prstGeom prst="rect">
              <a:avLst/>
            </a:prstGeom>
            <a:noFill/>
          </p:spPr>
          <p:txBody>
            <a:bodyPr wrap="square" rtlCol="0">
              <a:spAutoFit/>
            </a:bodyPr>
            <a:lstStyle>
              <a:defPPr>
                <a:defRPr lang="en-US"/>
              </a:defPPr>
              <a:lvl1pPr>
                <a:defRPr sz="2000"/>
              </a:lvl1pPr>
            </a:lstStyle>
            <a:p>
              <a:r>
                <a:rPr lang="en" sz="4000" b="1">
                  <a:solidFill>
                    <a:schemeClr val="accent2"/>
                  </a:solidFill>
                </a:rPr>
                <a:t>3.</a:t>
              </a:r>
            </a:p>
          </p:txBody>
        </p:sp>
        <p:sp>
          <p:nvSpPr>
            <p:cNvPr id="8" name="Google Shape;97;p15">
              <a:extLst>
                <a:ext uri="{FF2B5EF4-FFF2-40B4-BE49-F238E27FC236}">
                  <a16:creationId xmlns:a16="http://schemas.microsoft.com/office/drawing/2014/main" id="{FF46DAB0-F27A-4CB0-81F3-D56AADD5C5A4}"/>
                </a:ext>
              </a:extLst>
            </p:cNvPr>
            <p:cNvSpPr txBox="1">
              <a:spLocks/>
            </p:cNvSpPr>
            <p:nvPr/>
          </p:nvSpPr>
          <p:spPr>
            <a:xfrm>
              <a:off x="2878848" y="3017532"/>
              <a:ext cx="639988" cy="707886"/>
            </a:xfrm>
            <a:prstGeom prst="rect">
              <a:avLst/>
            </a:prstGeom>
            <a:noFill/>
          </p:spPr>
          <p:txBody>
            <a:bodyPr wrap="square" rtlCol="0">
              <a:spAutoFit/>
            </a:bodyPr>
            <a:lstStyle>
              <a:defPPr>
                <a:defRPr lang="en-US"/>
              </a:defPPr>
              <a:lvl1pPr>
                <a:defRPr sz="2000"/>
              </a:lvl1pPr>
            </a:lstStyle>
            <a:p>
              <a:r>
                <a:rPr lang="en" sz="4000" b="1">
                  <a:solidFill>
                    <a:schemeClr val="accent2"/>
                  </a:solidFill>
                </a:rPr>
                <a:t>4.</a:t>
              </a:r>
            </a:p>
          </p:txBody>
        </p:sp>
        <p:sp>
          <p:nvSpPr>
            <p:cNvPr id="10" name="Google Shape;97;p15">
              <a:extLst>
                <a:ext uri="{FF2B5EF4-FFF2-40B4-BE49-F238E27FC236}">
                  <a16:creationId xmlns:a16="http://schemas.microsoft.com/office/drawing/2014/main" id="{46A86569-8890-471E-BDCD-24522E3DE733}"/>
                </a:ext>
              </a:extLst>
            </p:cNvPr>
            <p:cNvSpPr txBox="1">
              <a:spLocks/>
            </p:cNvSpPr>
            <p:nvPr/>
          </p:nvSpPr>
          <p:spPr>
            <a:xfrm>
              <a:off x="2878847" y="3692398"/>
              <a:ext cx="639988" cy="707886"/>
            </a:xfrm>
            <a:prstGeom prst="rect">
              <a:avLst/>
            </a:prstGeom>
            <a:noFill/>
          </p:spPr>
          <p:txBody>
            <a:bodyPr wrap="square" rtlCol="0">
              <a:spAutoFit/>
            </a:bodyPr>
            <a:lstStyle>
              <a:defPPr>
                <a:defRPr lang="en-US"/>
              </a:defPPr>
              <a:lvl1pPr>
                <a:defRPr sz="2000"/>
              </a:lvl1pPr>
            </a:lstStyle>
            <a:p>
              <a:r>
                <a:rPr lang="en" sz="4000" b="1">
                  <a:solidFill>
                    <a:schemeClr val="accent2"/>
                  </a:solidFill>
                </a:rPr>
                <a:t>5.</a:t>
              </a:r>
            </a:p>
          </p:txBody>
        </p:sp>
        <p:sp>
          <p:nvSpPr>
            <p:cNvPr id="11" name="Google Shape;97;p15">
              <a:extLst>
                <a:ext uri="{FF2B5EF4-FFF2-40B4-BE49-F238E27FC236}">
                  <a16:creationId xmlns:a16="http://schemas.microsoft.com/office/drawing/2014/main" id="{A74BE3AB-0ECD-4522-9F5B-EAFA17A945F7}"/>
                </a:ext>
              </a:extLst>
            </p:cNvPr>
            <p:cNvSpPr txBox="1">
              <a:spLocks/>
            </p:cNvSpPr>
            <p:nvPr/>
          </p:nvSpPr>
          <p:spPr>
            <a:xfrm>
              <a:off x="2878847" y="4356395"/>
              <a:ext cx="639988" cy="707886"/>
            </a:xfrm>
            <a:prstGeom prst="rect">
              <a:avLst/>
            </a:prstGeom>
            <a:noFill/>
          </p:spPr>
          <p:txBody>
            <a:bodyPr wrap="square" rtlCol="0">
              <a:spAutoFit/>
            </a:bodyPr>
            <a:lstStyle>
              <a:defPPr>
                <a:defRPr lang="en-US"/>
              </a:defPPr>
              <a:lvl1pPr>
                <a:defRPr sz="2000"/>
              </a:lvl1pPr>
            </a:lstStyle>
            <a:p>
              <a:r>
                <a:rPr lang="en" sz="4000" b="1">
                  <a:solidFill>
                    <a:schemeClr val="accent2"/>
                  </a:solidFill>
                </a:rPr>
                <a:t>6.</a:t>
              </a:r>
            </a:p>
          </p:txBody>
        </p:sp>
      </p:grpSp>
      <p:cxnSp>
        <p:nvCxnSpPr>
          <p:cNvPr id="13" name="Conector recto 4">
            <a:extLst>
              <a:ext uri="{FF2B5EF4-FFF2-40B4-BE49-F238E27FC236}">
                <a16:creationId xmlns:a16="http://schemas.microsoft.com/office/drawing/2014/main" id="{BC604D3F-DE10-B64C-B468-CBDFCE5DB1C9}"/>
              </a:ext>
            </a:extLst>
          </p:cNvPr>
          <p:cNvCxnSpPr>
            <a:cxnSpLocks/>
          </p:cNvCxnSpPr>
          <p:nvPr/>
        </p:nvCxnSpPr>
        <p:spPr>
          <a:xfrm flipH="1">
            <a:off x="3550606" y="2017136"/>
            <a:ext cx="4663440" cy="0"/>
          </a:xfrm>
          <a:prstGeom prst="line">
            <a:avLst/>
          </a:prstGeom>
          <a:ln w="19050">
            <a:gradFill flip="none" rotWithShape="1">
              <a:gsLst>
                <a:gs pos="0">
                  <a:schemeClr val="accent2">
                    <a:lumMod val="67000"/>
                  </a:schemeClr>
                </a:gs>
                <a:gs pos="34000">
                  <a:schemeClr val="accent2">
                    <a:lumMod val="97000"/>
                    <a:lumOff val="3000"/>
                  </a:schemeClr>
                </a:gs>
                <a:gs pos="100000">
                  <a:schemeClr val="accent2">
                    <a:lumMod val="60000"/>
                    <a:lumOff val="40000"/>
                  </a:schemeClr>
                </a:gs>
              </a:gsLst>
              <a:lin ang="16200000" scaled="1"/>
              <a:tileRect/>
            </a:gradFill>
          </a:ln>
        </p:spPr>
        <p:style>
          <a:lnRef idx="1">
            <a:schemeClr val="accent2"/>
          </a:lnRef>
          <a:fillRef idx="0">
            <a:schemeClr val="accent2"/>
          </a:fillRef>
          <a:effectRef idx="0">
            <a:schemeClr val="accent2"/>
          </a:effectRef>
          <a:fontRef idx="minor">
            <a:schemeClr val="tx1"/>
          </a:fontRef>
        </p:style>
      </p:cxnSp>
      <p:cxnSp>
        <p:nvCxnSpPr>
          <p:cNvPr id="16" name="Conector recto 4">
            <a:extLst>
              <a:ext uri="{FF2B5EF4-FFF2-40B4-BE49-F238E27FC236}">
                <a16:creationId xmlns:a16="http://schemas.microsoft.com/office/drawing/2014/main" id="{2039C8EC-BD79-EF4E-9CAA-34F815CFFD3B}"/>
              </a:ext>
            </a:extLst>
          </p:cNvPr>
          <p:cNvCxnSpPr>
            <a:cxnSpLocks/>
          </p:cNvCxnSpPr>
          <p:nvPr/>
        </p:nvCxnSpPr>
        <p:spPr>
          <a:xfrm flipH="1">
            <a:off x="3550606" y="3381028"/>
            <a:ext cx="4663440" cy="0"/>
          </a:xfrm>
          <a:prstGeom prst="line">
            <a:avLst/>
          </a:prstGeom>
          <a:ln w="19050">
            <a:gradFill flip="none" rotWithShape="1">
              <a:gsLst>
                <a:gs pos="0">
                  <a:schemeClr val="accent2">
                    <a:lumMod val="67000"/>
                  </a:schemeClr>
                </a:gs>
                <a:gs pos="34000">
                  <a:schemeClr val="accent2">
                    <a:lumMod val="97000"/>
                    <a:lumOff val="3000"/>
                  </a:schemeClr>
                </a:gs>
                <a:gs pos="100000">
                  <a:schemeClr val="accent2">
                    <a:lumMod val="60000"/>
                    <a:lumOff val="40000"/>
                  </a:schemeClr>
                </a:gs>
              </a:gsLst>
              <a:lin ang="16200000" scaled="1"/>
              <a:tileRect/>
            </a:gradFill>
          </a:ln>
        </p:spPr>
        <p:style>
          <a:lnRef idx="1">
            <a:schemeClr val="accent2"/>
          </a:lnRef>
          <a:fillRef idx="0">
            <a:schemeClr val="accent2"/>
          </a:fillRef>
          <a:effectRef idx="0">
            <a:schemeClr val="accent2"/>
          </a:effectRef>
          <a:fontRef idx="minor">
            <a:schemeClr val="tx1"/>
          </a:fontRef>
        </p:style>
      </p:cxnSp>
      <p:cxnSp>
        <p:nvCxnSpPr>
          <p:cNvPr id="17" name="Conector recto 4">
            <a:extLst>
              <a:ext uri="{FF2B5EF4-FFF2-40B4-BE49-F238E27FC236}">
                <a16:creationId xmlns:a16="http://schemas.microsoft.com/office/drawing/2014/main" id="{02AE68D8-670B-C945-9814-CD28F5887D85}"/>
              </a:ext>
            </a:extLst>
          </p:cNvPr>
          <p:cNvCxnSpPr>
            <a:cxnSpLocks/>
          </p:cNvCxnSpPr>
          <p:nvPr/>
        </p:nvCxnSpPr>
        <p:spPr>
          <a:xfrm flipH="1">
            <a:off x="3550606" y="4045882"/>
            <a:ext cx="4663440" cy="0"/>
          </a:xfrm>
          <a:prstGeom prst="line">
            <a:avLst/>
          </a:prstGeom>
          <a:ln w="19050">
            <a:gradFill flip="none" rotWithShape="1">
              <a:gsLst>
                <a:gs pos="0">
                  <a:schemeClr val="accent2">
                    <a:lumMod val="67000"/>
                  </a:schemeClr>
                </a:gs>
                <a:gs pos="34000">
                  <a:schemeClr val="accent2">
                    <a:lumMod val="97000"/>
                    <a:lumOff val="3000"/>
                  </a:schemeClr>
                </a:gs>
                <a:gs pos="100000">
                  <a:schemeClr val="accent2">
                    <a:lumMod val="60000"/>
                    <a:lumOff val="40000"/>
                  </a:schemeClr>
                </a:gs>
              </a:gsLst>
              <a:lin ang="16200000" scaled="1"/>
              <a:tileRect/>
            </a:gradFill>
          </a:ln>
        </p:spPr>
        <p:style>
          <a:lnRef idx="1">
            <a:schemeClr val="accent2"/>
          </a:lnRef>
          <a:fillRef idx="0">
            <a:schemeClr val="accent2"/>
          </a:fillRef>
          <a:effectRef idx="0">
            <a:schemeClr val="accent2"/>
          </a:effectRef>
          <a:fontRef idx="minor">
            <a:schemeClr val="tx1"/>
          </a:fontRef>
        </p:style>
      </p:cxnSp>
      <p:cxnSp>
        <p:nvCxnSpPr>
          <p:cNvPr id="18" name="Conector recto 4">
            <a:extLst>
              <a:ext uri="{FF2B5EF4-FFF2-40B4-BE49-F238E27FC236}">
                <a16:creationId xmlns:a16="http://schemas.microsoft.com/office/drawing/2014/main" id="{610085F4-F8DB-A84B-8FA1-C3BF3D8191E2}"/>
              </a:ext>
            </a:extLst>
          </p:cNvPr>
          <p:cNvCxnSpPr>
            <a:cxnSpLocks/>
          </p:cNvCxnSpPr>
          <p:nvPr/>
        </p:nvCxnSpPr>
        <p:spPr>
          <a:xfrm flipH="1">
            <a:off x="3550606" y="4711766"/>
            <a:ext cx="4663440" cy="0"/>
          </a:xfrm>
          <a:prstGeom prst="line">
            <a:avLst/>
          </a:prstGeom>
          <a:ln w="19050">
            <a:gradFill flip="none" rotWithShape="1">
              <a:gsLst>
                <a:gs pos="0">
                  <a:schemeClr val="accent2">
                    <a:lumMod val="67000"/>
                  </a:schemeClr>
                </a:gs>
                <a:gs pos="34000">
                  <a:schemeClr val="accent2">
                    <a:lumMod val="97000"/>
                    <a:lumOff val="3000"/>
                  </a:schemeClr>
                </a:gs>
                <a:gs pos="100000">
                  <a:schemeClr val="accent2">
                    <a:lumMod val="60000"/>
                    <a:lumOff val="40000"/>
                  </a:schemeClr>
                </a:gs>
              </a:gsLst>
              <a:lin ang="16200000" scaled="1"/>
              <a:tileRect/>
            </a:gradFill>
          </a:ln>
        </p:spPr>
        <p:style>
          <a:lnRef idx="1">
            <a:schemeClr val="accent2"/>
          </a:lnRef>
          <a:fillRef idx="0">
            <a:schemeClr val="accent2"/>
          </a:fillRef>
          <a:effectRef idx="0">
            <a:schemeClr val="accent2"/>
          </a:effectRef>
          <a:fontRef idx="minor">
            <a:schemeClr val="tx1"/>
          </a:fontRef>
        </p:style>
      </p:cxnSp>
      <p:cxnSp>
        <p:nvCxnSpPr>
          <p:cNvPr id="19" name="Conector recto 4">
            <a:extLst>
              <a:ext uri="{FF2B5EF4-FFF2-40B4-BE49-F238E27FC236}">
                <a16:creationId xmlns:a16="http://schemas.microsoft.com/office/drawing/2014/main" id="{9A643D80-2F38-2748-AB89-BF81E89185BE}"/>
              </a:ext>
            </a:extLst>
          </p:cNvPr>
          <p:cNvCxnSpPr>
            <a:cxnSpLocks/>
          </p:cNvCxnSpPr>
          <p:nvPr/>
        </p:nvCxnSpPr>
        <p:spPr>
          <a:xfrm flipH="1">
            <a:off x="3550606" y="5384745"/>
            <a:ext cx="4663440" cy="0"/>
          </a:xfrm>
          <a:prstGeom prst="line">
            <a:avLst/>
          </a:prstGeom>
          <a:ln w="19050">
            <a:gradFill flip="none" rotWithShape="1">
              <a:gsLst>
                <a:gs pos="0">
                  <a:schemeClr val="accent2">
                    <a:lumMod val="67000"/>
                  </a:schemeClr>
                </a:gs>
                <a:gs pos="34000">
                  <a:schemeClr val="accent2">
                    <a:lumMod val="97000"/>
                    <a:lumOff val="3000"/>
                  </a:schemeClr>
                </a:gs>
                <a:gs pos="100000">
                  <a:schemeClr val="accent2">
                    <a:lumMod val="60000"/>
                    <a:lumOff val="40000"/>
                  </a:schemeClr>
                </a:gs>
              </a:gsLst>
              <a:lin ang="16200000" scaled="1"/>
              <a:tileRect/>
            </a:gradFill>
          </a:ln>
        </p:spPr>
        <p:style>
          <a:lnRef idx="1">
            <a:schemeClr val="accent2"/>
          </a:lnRef>
          <a:fillRef idx="0">
            <a:schemeClr val="accent2"/>
          </a:fillRef>
          <a:effectRef idx="0">
            <a:schemeClr val="accent2"/>
          </a:effectRef>
          <a:fontRef idx="minor">
            <a:schemeClr val="tx1"/>
          </a:fontRef>
        </p:style>
      </p:cxnSp>
      <p:cxnSp>
        <p:nvCxnSpPr>
          <p:cNvPr id="20" name="Conector recto 4">
            <a:extLst>
              <a:ext uri="{FF2B5EF4-FFF2-40B4-BE49-F238E27FC236}">
                <a16:creationId xmlns:a16="http://schemas.microsoft.com/office/drawing/2014/main" id="{719A9BFD-0CCE-1D44-BD05-FBBC52CECCF8}"/>
              </a:ext>
            </a:extLst>
          </p:cNvPr>
          <p:cNvCxnSpPr>
            <a:cxnSpLocks/>
          </p:cNvCxnSpPr>
          <p:nvPr/>
        </p:nvCxnSpPr>
        <p:spPr>
          <a:xfrm flipH="1">
            <a:off x="3550606" y="2684213"/>
            <a:ext cx="4663440" cy="0"/>
          </a:xfrm>
          <a:prstGeom prst="line">
            <a:avLst/>
          </a:prstGeom>
          <a:ln w="19050">
            <a:gradFill flip="none" rotWithShape="1">
              <a:gsLst>
                <a:gs pos="0">
                  <a:schemeClr val="accent2">
                    <a:lumMod val="67000"/>
                  </a:schemeClr>
                </a:gs>
                <a:gs pos="34000">
                  <a:schemeClr val="accent2">
                    <a:lumMod val="97000"/>
                    <a:lumOff val="3000"/>
                  </a:schemeClr>
                </a:gs>
                <a:gs pos="100000">
                  <a:schemeClr val="accent2">
                    <a:lumMod val="60000"/>
                    <a:lumOff val="40000"/>
                  </a:schemeClr>
                </a:gs>
              </a:gsLst>
              <a:lin ang="16200000" scaled="1"/>
              <a:tileRect/>
            </a:gradFill>
          </a:ln>
        </p:spPr>
        <p:style>
          <a:lnRef idx="1">
            <a:schemeClr val="accent2"/>
          </a:lnRef>
          <a:fillRef idx="0">
            <a:schemeClr val="accent2"/>
          </a:fillRef>
          <a:effectRef idx="0">
            <a:schemeClr val="accent2"/>
          </a:effectRef>
          <a:fontRef idx="minor">
            <a:schemeClr val="tx1"/>
          </a:fontRef>
        </p:style>
      </p:cxnSp>
      <p:sp>
        <p:nvSpPr>
          <p:cNvPr id="29" name="TextBox 28">
            <a:extLst>
              <a:ext uri="{FF2B5EF4-FFF2-40B4-BE49-F238E27FC236}">
                <a16:creationId xmlns:a16="http://schemas.microsoft.com/office/drawing/2014/main" id="{C18AB3D8-470F-49AF-BE7B-2938CE50FBA4}"/>
              </a:ext>
            </a:extLst>
          </p:cNvPr>
          <p:cNvSpPr txBox="1"/>
          <p:nvPr/>
        </p:nvSpPr>
        <p:spPr>
          <a:xfrm>
            <a:off x="516597" y="100919"/>
            <a:ext cx="1312539" cy="523220"/>
          </a:xfrm>
          <a:prstGeom prst="rect">
            <a:avLst/>
          </a:prstGeom>
          <a:noFill/>
        </p:spPr>
        <p:txBody>
          <a:bodyPr wrap="none" rtlCol="0">
            <a:spAutoFit/>
          </a:bodyPr>
          <a:lstStyle/>
          <a:p>
            <a:r>
              <a:rPr lang="en-US" sz="2800" b="1">
                <a:solidFill>
                  <a:schemeClr val="bg2">
                    <a:lumMod val="25000"/>
                  </a:schemeClr>
                </a:solidFill>
              </a:rPr>
              <a:t>Agenda</a:t>
            </a:r>
          </a:p>
        </p:txBody>
      </p:sp>
    </p:spTree>
    <p:extLst>
      <p:ext uri="{BB962C8B-B14F-4D97-AF65-F5344CB8AC3E}">
        <p14:creationId xmlns:p14="http://schemas.microsoft.com/office/powerpoint/2010/main" val="3350155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A925778-A928-4AD3-A32F-6579CFA4ECAE}"/>
              </a:ext>
            </a:extLst>
          </p:cNvPr>
          <p:cNvSpPr txBox="1"/>
          <p:nvPr/>
        </p:nvSpPr>
        <p:spPr>
          <a:xfrm>
            <a:off x="516597" y="100919"/>
            <a:ext cx="3913379" cy="523220"/>
          </a:xfrm>
          <a:prstGeom prst="rect">
            <a:avLst/>
          </a:prstGeom>
          <a:noFill/>
        </p:spPr>
        <p:txBody>
          <a:bodyPr wrap="none" rtlCol="0">
            <a:spAutoFit/>
          </a:bodyPr>
          <a:lstStyle/>
          <a:p>
            <a:r>
              <a:rPr lang="en-US" sz="2800" b="1">
                <a:solidFill>
                  <a:schemeClr val="bg2">
                    <a:lumMod val="25000"/>
                  </a:schemeClr>
                </a:solidFill>
              </a:rPr>
              <a:t>Exploratory data analysis</a:t>
            </a:r>
          </a:p>
        </p:txBody>
      </p:sp>
      <p:sp>
        <p:nvSpPr>
          <p:cNvPr id="42" name="Rectangle 41">
            <a:extLst>
              <a:ext uri="{FF2B5EF4-FFF2-40B4-BE49-F238E27FC236}">
                <a16:creationId xmlns:a16="http://schemas.microsoft.com/office/drawing/2014/main" id="{2A033056-4D0F-4AA5-AD44-A6C4EB0DA64C}"/>
              </a:ext>
            </a:extLst>
          </p:cNvPr>
          <p:cNvSpPr/>
          <p:nvPr/>
        </p:nvSpPr>
        <p:spPr>
          <a:xfrm>
            <a:off x="363231" y="1679940"/>
            <a:ext cx="2764014" cy="2060964"/>
          </a:xfrm>
          <a:prstGeom prst="rect">
            <a:avLst/>
          </a:prstGeom>
          <a:solidFill>
            <a:schemeClr val="bg1">
              <a:lumMod val="95000"/>
            </a:schemeClr>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ard 7">
            <a:extLst>
              <a:ext uri="{FF2B5EF4-FFF2-40B4-BE49-F238E27FC236}">
                <a16:creationId xmlns:a16="http://schemas.microsoft.com/office/drawing/2014/main" id="{2239902F-1CD7-4114-8FBF-C1C76D6B5D0B}"/>
              </a:ext>
            </a:extLst>
          </p:cNvPr>
          <p:cNvSpPr/>
          <p:nvPr/>
        </p:nvSpPr>
        <p:spPr>
          <a:xfrm>
            <a:off x="348325" y="1104779"/>
            <a:ext cx="2764014" cy="469795"/>
          </a:xfrm>
          <a:prstGeom prst="flowChartPunchedCard">
            <a:avLst/>
          </a:prstGeom>
          <a:solidFill>
            <a:schemeClr val="accent2">
              <a:lumMod val="40000"/>
              <a:lumOff val="6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accent2"/>
                </a:solidFill>
              </a:rPr>
              <a:t>Region</a:t>
            </a:r>
          </a:p>
        </p:txBody>
      </p:sp>
      <p:sp>
        <p:nvSpPr>
          <p:cNvPr id="44" name="Rectangle 43">
            <a:extLst>
              <a:ext uri="{FF2B5EF4-FFF2-40B4-BE49-F238E27FC236}">
                <a16:creationId xmlns:a16="http://schemas.microsoft.com/office/drawing/2014/main" id="{A87DD1D1-E4B8-4630-B8A2-651C4B35818A}"/>
              </a:ext>
            </a:extLst>
          </p:cNvPr>
          <p:cNvSpPr/>
          <p:nvPr/>
        </p:nvSpPr>
        <p:spPr>
          <a:xfrm>
            <a:off x="636695" y="1674469"/>
            <a:ext cx="2201601" cy="1614168"/>
          </a:xfrm>
          <a:prstGeom prst="rect">
            <a:avLst/>
          </a:prstGeom>
        </p:spPr>
        <p:txBody>
          <a:bodyPr wrap="square">
            <a:noAutofit/>
          </a:bodyPr>
          <a:lstStyle/>
          <a:p>
            <a:pPr marL="285750" lvl="0" indent="-285750">
              <a:buClr>
                <a:schemeClr val="accent2"/>
              </a:buClr>
              <a:buSzPct val="105000"/>
              <a:buFont typeface="Courier New" panose="02070309020205020404" pitchFamily="49" charset="0"/>
              <a:buChar char="o"/>
            </a:pPr>
            <a:r>
              <a:rPr lang="en-US"/>
              <a:t>Sideswipe</a:t>
            </a:r>
          </a:p>
          <a:p>
            <a:pPr marL="285750" lvl="0" indent="-285750">
              <a:buClr>
                <a:schemeClr val="accent2"/>
              </a:buClr>
              <a:buSzPct val="105000"/>
              <a:buFont typeface="Courier New" panose="02070309020205020404" pitchFamily="49" charset="0"/>
              <a:buChar char="o"/>
            </a:pPr>
            <a:endParaRPr lang="en-US"/>
          </a:p>
          <a:p>
            <a:pPr marL="285750" lvl="0" indent="-285750">
              <a:buClr>
                <a:schemeClr val="accent2"/>
              </a:buClr>
              <a:buSzPct val="105000"/>
              <a:buFont typeface="Courier New" panose="02070309020205020404" pitchFamily="49" charset="0"/>
              <a:buChar char="o"/>
            </a:pPr>
            <a:r>
              <a:rPr lang="en-US"/>
              <a:t>Sub-Saharan Africa</a:t>
            </a:r>
          </a:p>
          <a:p>
            <a:pPr lvl="0">
              <a:buClr>
                <a:schemeClr val="accent2"/>
              </a:buClr>
              <a:buSzPct val="105000"/>
            </a:pPr>
            <a:endParaRPr lang="en-US"/>
          </a:p>
          <a:p>
            <a:pPr marL="285750" lvl="0" indent="-285750">
              <a:buClr>
                <a:schemeClr val="accent2"/>
              </a:buClr>
              <a:buSzPct val="105000"/>
              <a:buFont typeface="Courier New" panose="02070309020205020404" pitchFamily="49" charset="0"/>
              <a:buChar char="o"/>
            </a:pPr>
            <a:r>
              <a:rPr lang="en-US"/>
              <a:t>22 Countries</a:t>
            </a:r>
          </a:p>
        </p:txBody>
      </p:sp>
      <p:sp>
        <p:nvSpPr>
          <p:cNvPr id="45" name="Rectangle 44">
            <a:extLst>
              <a:ext uri="{FF2B5EF4-FFF2-40B4-BE49-F238E27FC236}">
                <a16:creationId xmlns:a16="http://schemas.microsoft.com/office/drawing/2014/main" id="{108203E7-F170-4AE1-9951-58FE14A640BF}"/>
              </a:ext>
            </a:extLst>
          </p:cNvPr>
          <p:cNvSpPr/>
          <p:nvPr/>
        </p:nvSpPr>
        <p:spPr>
          <a:xfrm>
            <a:off x="3388061" y="1693190"/>
            <a:ext cx="2764014" cy="2060964"/>
          </a:xfrm>
          <a:prstGeom prst="rect">
            <a:avLst/>
          </a:prstGeom>
          <a:solidFill>
            <a:schemeClr val="bg1">
              <a:lumMod val="95000"/>
            </a:schemeClr>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ard 7">
            <a:extLst>
              <a:ext uri="{FF2B5EF4-FFF2-40B4-BE49-F238E27FC236}">
                <a16:creationId xmlns:a16="http://schemas.microsoft.com/office/drawing/2014/main" id="{08CC5B53-FADE-4A42-9D9A-AD1EA5D86629}"/>
              </a:ext>
            </a:extLst>
          </p:cNvPr>
          <p:cNvSpPr/>
          <p:nvPr/>
        </p:nvSpPr>
        <p:spPr>
          <a:xfrm>
            <a:off x="3399015" y="1115716"/>
            <a:ext cx="2736923" cy="459831"/>
          </a:xfrm>
          <a:prstGeom prst="flowChartPunchedCard">
            <a:avLst/>
          </a:prstGeom>
          <a:solidFill>
            <a:schemeClr val="accent2">
              <a:lumMod val="40000"/>
              <a:lumOff val="6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accent2"/>
                </a:solidFill>
              </a:rPr>
              <a:t>Data Statistics</a:t>
            </a:r>
          </a:p>
        </p:txBody>
      </p:sp>
      <p:sp>
        <p:nvSpPr>
          <p:cNvPr id="47" name="Rectangle 46">
            <a:extLst>
              <a:ext uri="{FF2B5EF4-FFF2-40B4-BE49-F238E27FC236}">
                <a16:creationId xmlns:a16="http://schemas.microsoft.com/office/drawing/2014/main" id="{66B22A90-7D6F-4014-AF6A-F57569FB9B56}"/>
              </a:ext>
            </a:extLst>
          </p:cNvPr>
          <p:cNvSpPr/>
          <p:nvPr/>
        </p:nvSpPr>
        <p:spPr>
          <a:xfrm>
            <a:off x="3662511" y="1699357"/>
            <a:ext cx="2180070" cy="1846660"/>
          </a:xfrm>
          <a:prstGeom prst="rect">
            <a:avLst/>
          </a:prstGeom>
        </p:spPr>
        <p:txBody>
          <a:bodyPr wrap="square">
            <a:noAutofit/>
          </a:bodyPr>
          <a:lstStyle/>
          <a:p>
            <a:pPr marL="285750" lvl="0" indent="-285750">
              <a:buClr>
                <a:schemeClr val="accent2"/>
              </a:buClr>
              <a:buSzPct val="105000"/>
              <a:buFont typeface="Courier New" panose="02070309020205020404" pitchFamily="49" charset="0"/>
              <a:buChar char="o"/>
            </a:pPr>
            <a:r>
              <a:rPr lang="en-US"/>
              <a:t>Total Number of Missing Values – </a:t>
            </a:r>
            <a:r>
              <a:rPr lang="en-US" b="1"/>
              <a:t>490</a:t>
            </a:r>
          </a:p>
          <a:p>
            <a:pPr marL="285750" lvl="0" indent="-285750">
              <a:buClr>
                <a:schemeClr val="accent2"/>
              </a:buClr>
              <a:buSzPct val="105000"/>
              <a:buFont typeface="Courier New" panose="02070309020205020404" pitchFamily="49" charset="0"/>
              <a:buChar char="o"/>
            </a:pPr>
            <a:endParaRPr lang="en-US"/>
          </a:p>
          <a:p>
            <a:pPr marL="285750" lvl="0" indent="-285750">
              <a:buClr>
                <a:schemeClr val="accent2"/>
              </a:buClr>
              <a:buSzPct val="105000"/>
              <a:buFont typeface="Courier New" panose="02070309020205020404" pitchFamily="49" charset="0"/>
              <a:buChar char="o"/>
            </a:pPr>
            <a:r>
              <a:rPr lang="en-US"/>
              <a:t>Total % of Missing Values – </a:t>
            </a:r>
            <a:r>
              <a:rPr lang="en-US" b="1"/>
              <a:t>33.24%</a:t>
            </a:r>
            <a:endParaRPr lang="en-US" sz="1600" b="1"/>
          </a:p>
        </p:txBody>
      </p:sp>
      <p:sp>
        <p:nvSpPr>
          <p:cNvPr id="49" name="Card 7">
            <a:extLst>
              <a:ext uri="{FF2B5EF4-FFF2-40B4-BE49-F238E27FC236}">
                <a16:creationId xmlns:a16="http://schemas.microsoft.com/office/drawing/2014/main" id="{8450A952-CDDF-4983-BB09-BDD9EFB4AD2D}"/>
              </a:ext>
            </a:extLst>
          </p:cNvPr>
          <p:cNvSpPr/>
          <p:nvPr/>
        </p:nvSpPr>
        <p:spPr>
          <a:xfrm>
            <a:off x="1722279" y="4077554"/>
            <a:ext cx="2764014" cy="469795"/>
          </a:xfrm>
          <a:prstGeom prst="flowChartPunchedCard">
            <a:avLst/>
          </a:prstGeom>
          <a:solidFill>
            <a:schemeClr val="accent2">
              <a:lumMod val="40000"/>
              <a:lumOff val="60000"/>
            </a:schemeClr>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accent2"/>
                </a:solidFill>
              </a:rPr>
              <a:t>Groups</a:t>
            </a:r>
          </a:p>
        </p:txBody>
      </p:sp>
      <p:sp>
        <p:nvSpPr>
          <p:cNvPr id="50" name="Rectangle 49">
            <a:extLst>
              <a:ext uri="{FF2B5EF4-FFF2-40B4-BE49-F238E27FC236}">
                <a16:creationId xmlns:a16="http://schemas.microsoft.com/office/drawing/2014/main" id="{D7EF4A98-072A-44E7-81D0-EF659BAD6FB3}"/>
              </a:ext>
            </a:extLst>
          </p:cNvPr>
          <p:cNvSpPr/>
          <p:nvPr/>
        </p:nvSpPr>
        <p:spPr>
          <a:xfrm>
            <a:off x="1726558" y="4678251"/>
            <a:ext cx="2764014" cy="2060964"/>
          </a:xfrm>
          <a:prstGeom prst="rect">
            <a:avLst/>
          </a:prstGeom>
          <a:solidFill>
            <a:schemeClr val="bg1">
              <a:lumMod val="95000"/>
            </a:schemeClr>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50650C5E-03AB-4DBF-9801-43DC83BEBDBA}"/>
              </a:ext>
            </a:extLst>
          </p:cNvPr>
          <p:cNvSpPr/>
          <p:nvPr/>
        </p:nvSpPr>
        <p:spPr>
          <a:xfrm>
            <a:off x="2001008" y="4671828"/>
            <a:ext cx="2180070" cy="1594842"/>
          </a:xfrm>
          <a:prstGeom prst="rect">
            <a:avLst/>
          </a:prstGeom>
        </p:spPr>
        <p:txBody>
          <a:bodyPr wrap="square">
            <a:noAutofit/>
          </a:bodyPr>
          <a:lstStyle/>
          <a:p>
            <a:pPr marL="285750" lvl="0" indent="-285750">
              <a:buClr>
                <a:schemeClr val="accent2"/>
              </a:buClr>
              <a:buSzPct val="105000"/>
              <a:buFont typeface="Courier New" panose="02070309020205020404" pitchFamily="49" charset="0"/>
              <a:buChar char="o"/>
            </a:pPr>
            <a:r>
              <a:rPr lang="en-US"/>
              <a:t>Employment</a:t>
            </a:r>
          </a:p>
          <a:p>
            <a:pPr marL="285750" lvl="0" indent="-285750">
              <a:buClr>
                <a:schemeClr val="accent2"/>
              </a:buClr>
              <a:buSzPct val="105000"/>
              <a:buFont typeface="Courier New" panose="02070309020205020404" pitchFamily="49" charset="0"/>
              <a:buChar char="o"/>
            </a:pPr>
            <a:r>
              <a:rPr lang="en-US" b="1"/>
              <a:t>Demographics</a:t>
            </a:r>
          </a:p>
          <a:p>
            <a:pPr marL="285750" lvl="0" indent="-285750">
              <a:buClr>
                <a:schemeClr val="accent2"/>
              </a:buClr>
              <a:buSzPct val="105000"/>
              <a:buFont typeface="Courier New" panose="02070309020205020404" pitchFamily="49" charset="0"/>
              <a:buChar char="o"/>
            </a:pPr>
            <a:r>
              <a:rPr lang="en-US" b="1"/>
              <a:t>Health</a:t>
            </a:r>
          </a:p>
          <a:p>
            <a:pPr marL="285750" lvl="0" indent="-285750">
              <a:buClr>
                <a:schemeClr val="accent2"/>
              </a:buClr>
              <a:buSzPct val="105000"/>
              <a:buFont typeface="Courier New" panose="02070309020205020404" pitchFamily="49" charset="0"/>
              <a:buChar char="o"/>
            </a:pPr>
            <a:r>
              <a:rPr lang="en-US"/>
              <a:t>Education</a:t>
            </a:r>
          </a:p>
          <a:p>
            <a:pPr marL="285750" lvl="0" indent="-285750">
              <a:buClr>
                <a:schemeClr val="accent2"/>
              </a:buClr>
              <a:buSzPct val="105000"/>
              <a:buFont typeface="Courier New" panose="02070309020205020404" pitchFamily="49" charset="0"/>
              <a:buChar char="o"/>
            </a:pPr>
            <a:r>
              <a:rPr lang="en-US" b="1"/>
              <a:t>Economics</a:t>
            </a:r>
          </a:p>
          <a:p>
            <a:pPr marL="285750" lvl="0" indent="-285750">
              <a:buClr>
                <a:schemeClr val="accent2"/>
              </a:buClr>
              <a:buSzPct val="105000"/>
              <a:buFont typeface="Courier New" panose="02070309020205020404" pitchFamily="49" charset="0"/>
              <a:buChar char="o"/>
            </a:pPr>
            <a:r>
              <a:rPr lang="en-US"/>
              <a:t>Services</a:t>
            </a:r>
            <a:endParaRPr lang="en-US" sz="1600"/>
          </a:p>
        </p:txBody>
      </p:sp>
      <p:pic>
        <p:nvPicPr>
          <p:cNvPr id="3" name="Picture 2" descr="A close up of a map&#10;&#10;Description automatically generated">
            <a:extLst>
              <a:ext uri="{FF2B5EF4-FFF2-40B4-BE49-F238E27FC236}">
                <a16:creationId xmlns:a16="http://schemas.microsoft.com/office/drawing/2014/main" id="{5EAC2986-6F39-46C7-816F-9D0E2657C3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3403" y="1037401"/>
            <a:ext cx="4968031" cy="4959625"/>
          </a:xfrm>
          <a:prstGeom prst="rect">
            <a:avLst/>
          </a:prstGeom>
        </p:spPr>
      </p:pic>
    </p:spTree>
    <p:extLst>
      <p:ext uri="{BB962C8B-B14F-4D97-AF65-F5344CB8AC3E}">
        <p14:creationId xmlns:p14="http://schemas.microsoft.com/office/powerpoint/2010/main" val="167715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42"/>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46"/>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45"/>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50"/>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nodeType="afterEffect">
                                  <p:stCondLst>
                                    <p:cond delay="0"/>
                                  </p:stCondLst>
                                  <p:childTnLst>
                                    <p:set>
                                      <p:cBhvr>
                                        <p:cTn id="3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p:bldP spid="45" grpId="0" animBg="1"/>
      <p:bldP spid="46" grpId="0" animBg="1"/>
      <p:bldP spid="47" grpId="0"/>
      <p:bldP spid="49" grpId="0" animBg="1"/>
      <p:bldP spid="50" grpId="0" animBg="1"/>
      <p:bldP spid="5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A925778-A928-4AD3-A32F-6579CFA4ECAE}"/>
              </a:ext>
            </a:extLst>
          </p:cNvPr>
          <p:cNvSpPr txBox="1"/>
          <p:nvPr/>
        </p:nvSpPr>
        <p:spPr>
          <a:xfrm>
            <a:off x="516597" y="120827"/>
            <a:ext cx="4052713" cy="523220"/>
          </a:xfrm>
          <a:prstGeom prst="rect">
            <a:avLst/>
          </a:prstGeom>
          <a:noFill/>
        </p:spPr>
        <p:txBody>
          <a:bodyPr wrap="none" rtlCol="0" anchor="t">
            <a:spAutoFit/>
          </a:bodyPr>
          <a:lstStyle/>
          <a:p>
            <a:r>
              <a:rPr lang="en-US" sz="2800" b="1">
                <a:solidFill>
                  <a:schemeClr val="bg2">
                    <a:lumMod val="25000"/>
                  </a:schemeClr>
                </a:solidFill>
                <a:cs typeface="Calibri"/>
              </a:rPr>
              <a:t>Missing Data: Background</a:t>
            </a:r>
          </a:p>
        </p:txBody>
      </p:sp>
      <p:sp>
        <p:nvSpPr>
          <p:cNvPr id="4" name="TextBox 3">
            <a:extLst>
              <a:ext uri="{FF2B5EF4-FFF2-40B4-BE49-F238E27FC236}">
                <a16:creationId xmlns:a16="http://schemas.microsoft.com/office/drawing/2014/main" id="{E01355DB-84B3-454B-ABBE-FCF8516144B8}"/>
              </a:ext>
            </a:extLst>
          </p:cNvPr>
          <p:cNvSpPr txBox="1"/>
          <p:nvPr/>
        </p:nvSpPr>
        <p:spPr>
          <a:xfrm>
            <a:off x="3913545" y="1122350"/>
            <a:ext cx="55946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cs typeface="Calibri"/>
              </a:rPr>
              <a:t>National Statistics Offices ;</a:t>
            </a:r>
          </a:p>
        </p:txBody>
      </p:sp>
      <p:graphicFrame>
        <p:nvGraphicFramePr>
          <p:cNvPr id="7" name="Diagram 6">
            <a:extLst>
              <a:ext uri="{FF2B5EF4-FFF2-40B4-BE49-F238E27FC236}">
                <a16:creationId xmlns:a16="http://schemas.microsoft.com/office/drawing/2014/main" id="{3D70CA1C-C522-8848-B3ED-15062970701D}"/>
              </a:ext>
            </a:extLst>
          </p:cNvPr>
          <p:cNvGraphicFramePr/>
          <p:nvPr>
            <p:extLst>
              <p:ext uri="{D42A27DB-BD31-4B8C-83A1-F6EECF244321}">
                <p14:modId xmlns:p14="http://schemas.microsoft.com/office/powerpoint/2010/main" val="1990841838"/>
              </p:ext>
            </p:extLst>
          </p:nvPr>
        </p:nvGraphicFramePr>
        <p:xfrm>
          <a:off x="3913545" y="1851036"/>
          <a:ext cx="6354118" cy="40376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2" name="Picture 4" descr="Image result for statistics logo">
            <a:extLst>
              <a:ext uri="{FF2B5EF4-FFF2-40B4-BE49-F238E27FC236}">
                <a16:creationId xmlns:a16="http://schemas.microsoft.com/office/drawing/2014/main" id="{1C00E3C5-3185-4B30-9EAC-5837DC4165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75914" y="2734340"/>
            <a:ext cx="2200940" cy="2200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785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A925778-A928-4AD3-A32F-6579CFA4ECAE}"/>
              </a:ext>
            </a:extLst>
          </p:cNvPr>
          <p:cNvSpPr txBox="1"/>
          <p:nvPr/>
        </p:nvSpPr>
        <p:spPr>
          <a:xfrm>
            <a:off x="516596" y="80599"/>
            <a:ext cx="4172362" cy="523220"/>
          </a:xfrm>
          <a:prstGeom prst="rect">
            <a:avLst/>
          </a:prstGeom>
          <a:noFill/>
        </p:spPr>
        <p:txBody>
          <a:bodyPr wrap="square" rtlCol="0" anchor="t">
            <a:spAutoFit/>
          </a:bodyPr>
          <a:lstStyle/>
          <a:p>
            <a:r>
              <a:rPr lang="en-US" sz="2800" b="1">
                <a:solidFill>
                  <a:schemeClr val="bg2">
                    <a:lumMod val="25000"/>
                  </a:schemeClr>
                </a:solidFill>
              </a:rPr>
              <a:t>Missing Data: Strategies</a:t>
            </a:r>
          </a:p>
        </p:txBody>
      </p:sp>
      <p:cxnSp>
        <p:nvCxnSpPr>
          <p:cNvPr id="9" name="Straight Connector 8">
            <a:extLst>
              <a:ext uri="{FF2B5EF4-FFF2-40B4-BE49-F238E27FC236}">
                <a16:creationId xmlns:a16="http://schemas.microsoft.com/office/drawing/2014/main" id="{A8F4985B-A8F3-468D-9BA6-7850E19795D3}"/>
              </a:ext>
            </a:extLst>
          </p:cNvPr>
          <p:cNvCxnSpPr>
            <a:cxnSpLocks/>
          </p:cNvCxnSpPr>
          <p:nvPr/>
        </p:nvCxnSpPr>
        <p:spPr>
          <a:xfrm rot="19800000">
            <a:off x="5132708" y="3352131"/>
            <a:ext cx="1608724" cy="0"/>
          </a:xfrm>
          <a:prstGeom prst="line">
            <a:avLst/>
          </a:prstGeom>
          <a:ln w="19050">
            <a:solidFill>
              <a:srgbClr val="E87F24"/>
            </a:solidFill>
          </a:ln>
        </p:spPr>
        <p:style>
          <a:lnRef idx="2">
            <a:schemeClr val="accent2"/>
          </a:lnRef>
          <a:fillRef idx="0">
            <a:schemeClr val="accent2"/>
          </a:fillRef>
          <a:effectRef idx="1">
            <a:schemeClr val="accent2"/>
          </a:effectRef>
          <a:fontRef idx="minor">
            <a:schemeClr val="tx1"/>
          </a:fontRef>
        </p:style>
      </p:cxnSp>
      <p:cxnSp>
        <p:nvCxnSpPr>
          <p:cNvPr id="10" name="Straight Connector 9">
            <a:extLst>
              <a:ext uri="{FF2B5EF4-FFF2-40B4-BE49-F238E27FC236}">
                <a16:creationId xmlns:a16="http://schemas.microsoft.com/office/drawing/2014/main" id="{3FC362C7-560C-4945-B471-03F40B32E912}"/>
              </a:ext>
            </a:extLst>
          </p:cNvPr>
          <p:cNvCxnSpPr>
            <a:cxnSpLocks/>
          </p:cNvCxnSpPr>
          <p:nvPr/>
        </p:nvCxnSpPr>
        <p:spPr>
          <a:xfrm rot="19800000">
            <a:off x="5134076" y="3473678"/>
            <a:ext cx="1608724" cy="0"/>
          </a:xfrm>
          <a:prstGeom prst="line">
            <a:avLst/>
          </a:prstGeom>
          <a:ln w="19050">
            <a:solidFill>
              <a:srgbClr val="E87F24"/>
            </a:solidFill>
          </a:ln>
        </p:spPr>
        <p:style>
          <a:lnRef idx="2">
            <a:schemeClr val="accent2"/>
          </a:lnRef>
          <a:fillRef idx="0">
            <a:schemeClr val="accent2"/>
          </a:fillRef>
          <a:effectRef idx="1">
            <a:schemeClr val="accent2"/>
          </a:effectRef>
          <a:fontRef idx="minor">
            <a:schemeClr val="tx1"/>
          </a:fontRef>
        </p:style>
      </p:cxnSp>
      <p:cxnSp>
        <p:nvCxnSpPr>
          <p:cNvPr id="11" name="Straight Connector 10">
            <a:extLst>
              <a:ext uri="{FF2B5EF4-FFF2-40B4-BE49-F238E27FC236}">
                <a16:creationId xmlns:a16="http://schemas.microsoft.com/office/drawing/2014/main" id="{90C4573E-93AD-430F-8FEE-AFBFD9B8C6FB}"/>
              </a:ext>
            </a:extLst>
          </p:cNvPr>
          <p:cNvCxnSpPr>
            <a:cxnSpLocks/>
          </p:cNvCxnSpPr>
          <p:nvPr/>
        </p:nvCxnSpPr>
        <p:spPr>
          <a:xfrm rot="19800000">
            <a:off x="5135444" y="3600992"/>
            <a:ext cx="1608724" cy="0"/>
          </a:xfrm>
          <a:prstGeom prst="line">
            <a:avLst/>
          </a:prstGeom>
          <a:ln w="19050">
            <a:solidFill>
              <a:srgbClr val="E87F24"/>
            </a:solidFill>
          </a:ln>
        </p:spPr>
        <p:style>
          <a:lnRef idx="2">
            <a:schemeClr val="accent2"/>
          </a:lnRef>
          <a:fillRef idx="0">
            <a:schemeClr val="accent2"/>
          </a:fillRef>
          <a:effectRef idx="1">
            <a:schemeClr val="accent2"/>
          </a:effectRef>
          <a:fontRef idx="minor">
            <a:schemeClr val="tx1"/>
          </a:fontRef>
        </p:style>
      </p:cxnSp>
      <p:cxnSp>
        <p:nvCxnSpPr>
          <p:cNvPr id="12" name="Straight Connector 11">
            <a:extLst>
              <a:ext uri="{FF2B5EF4-FFF2-40B4-BE49-F238E27FC236}">
                <a16:creationId xmlns:a16="http://schemas.microsoft.com/office/drawing/2014/main" id="{AE61E3D5-7EC5-4EF3-8AEF-913A63309AB8}"/>
              </a:ext>
            </a:extLst>
          </p:cNvPr>
          <p:cNvCxnSpPr>
            <a:cxnSpLocks/>
          </p:cNvCxnSpPr>
          <p:nvPr/>
        </p:nvCxnSpPr>
        <p:spPr>
          <a:xfrm rot="19800000">
            <a:off x="5138180" y="3738648"/>
            <a:ext cx="1608724" cy="0"/>
          </a:xfrm>
          <a:prstGeom prst="line">
            <a:avLst/>
          </a:prstGeom>
          <a:ln w="19050">
            <a:solidFill>
              <a:srgbClr val="E87F24"/>
            </a:solidFill>
          </a:ln>
        </p:spPr>
        <p:style>
          <a:lnRef idx="2">
            <a:schemeClr val="accent2"/>
          </a:lnRef>
          <a:fillRef idx="0">
            <a:schemeClr val="accent2"/>
          </a:fillRef>
          <a:effectRef idx="1">
            <a:schemeClr val="accent2"/>
          </a:effectRef>
          <a:fontRef idx="minor">
            <a:schemeClr val="tx1"/>
          </a:fontRef>
        </p:style>
      </p:cxnSp>
      <p:cxnSp>
        <p:nvCxnSpPr>
          <p:cNvPr id="13" name="Straight Connector 12">
            <a:extLst>
              <a:ext uri="{FF2B5EF4-FFF2-40B4-BE49-F238E27FC236}">
                <a16:creationId xmlns:a16="http://schemas.microsoft.com/office/drawing/2014/main" id="{73697DDE-0219-4D45-A006-4CBB540994B3}"/>
              </a:ext>
            </a:extLst>
          </p:cNvPr>
          <p:cNvCxnSpPr>
            <a:cxnSpLocks/>
          </p:cNvCxnSpPr>
          <p:nvPr/>
        </p:nvCxnSpPr>
        <p:spPr>
          <a:xfrm rot="19800000">
            <a:off x="5139548" y="3860099"/>
            <a:ext cx="1608724" cy="0"/>
          </a:xfrm>
          <a:prstGeom prst="line">
            <a:avLst/>
          </a:prstGeom>
          <a:ln w="19050">
            <a:solidFill>
              <a:srgbClr val="E87F24"/>
            </a:solidFill>
          </a:ln>
        </p:spPr>
        <p:style>
          <a:lnRef idx="2">
            <a:schemeClr val="accent2"/>
          </a:lnRef>
          <a:fillRef idx="0">
            <a:schemeClr val="accent2"/>
          </a:fillRef>
          <a:effectRef idx="1">
            <a:schemeClr val="accent2"/>
          </a:effectRef>
          <a:fontRef idx="minor">
            <a:schemeClr val="tx1"/>
          </a:fontRef>
        </p:style>
      </p:cxnSp>
      <p:cxnSp>
        <p:nvCxnSpPr>
          <p:cNvPr id="14" name="Straight Connector 13">
            <a:extLst>
              <a:ext uri="{FF2B5EF4-FFF2-40B4-BE49-F238E27FC236}">
                <a16:creationId xmlns:a16="http://schemas.microsoft.com/office/drawing/2014/main" id="{FF44B538-9F2A-4943-842E-67481E8B3E8A}"/>
              </a:ext>
            </a:extLst>
          </p:cNvPr>
          <p:cNvCxnSpPr>
            <a:cxnSpLocks/>
          </p:cNvCxnSpPr>
          <p:nvPr/>
        </p:nvCxnSpPr>
        <p:spPr>
          <a:xfrm rot="1800000">
            <a:off x="3093133" y="3470103"/>
            <a:ext cx="1608724" cy="0"/>
          </a:xfrm>
          <a:prstGeom prst="line">
            <a:avLst/>
          </a:prstGeom>
          <a:ln w="19050">
            <a:solidFill>
              <a:srgbClr val="E87F24"/>
            </a:solidFill>
          </a:ln>
        </p:spPr>
        <p:style>
          <a:lnRef idx="2">
            <a:schemeClr val="accent2"/>
          </a:lnRef>
          <a:fillRef idx="0">
            <a:schemeClr val="accent2"/>
          </a:fillRef>
          <a:effectRef idx="1">
            <a:schemeClr val="accent2"/>
          </a:effectRef>
          <a:fontRef idx="minor">
            <a:schemeClr val="tx1"/>
          </a:fontRef>
        </p:style>
      </p:cxnSp>
      <p:cxnSp>
        <p:nvCxnSpPr>
          <p:cNvPr id="15" name="Straight Connector 14">
            <a:extLst>
              <a:ext uri="{FF2B5EF4-FFF2-40B4-BE49-F238E27FC236}">
                <a16:creationId xmlns:a16="http://schemas.microsoft.com/office/drawing/2014/main" id="{6EA9C72A-4C01-4DFF-A1D6-775DBCF4BE56}"/>
              </a:ext>
            </a:extLst>
          </p:cNvPr>
          <p:cNvCxnSpPr>
            <a:cxnSpLocks/>
          </p:cNvCxnSpPr>
          <p:nvPr/>
        </p:nvCxnSpPr>
        <p:spPr>
          <a:xfrm rot="1800000">
            <a:off x="3080433" y="3577582"/>
            <a:ext cx="1608724" cy="0"/>
          </a:xfrm>
          <a:prstGeom prst="line">
            <a:avLst/>
          </a:prstGeom>
          <a:ln w="19050">
            <a:solidFill>
              <a:srgbClr val="E87F24"/>
            </a:solidFill>
          </a:ln>
        </p:spPr>
        <p:style>
          <a:lnRef idx="2">
            <a:schemeClr val="accent2"/>
          </a:lnRef>
          <a:fillRef idx="0">
            <a:schemeClr val="accent2"/>
          </a:fillRef>
          <a:effectRef idx="1">
            <a:schemeClr val="accent2"/>
          </a:effectRef>
          <a:fontRef idx="minor">
            <a:schemeClr val="tx1"/>
          </a:fontRef>
        </p:style>
      </p:cxnSp>
      <p:cxnSp>
        <p:nvCxnSpPr>
          <p:cNvPr id="16" name="Straight Connector 15">
            <a:extLst>
              <a:ext uri="{FF2B5EF4-FFF2-40B4-BE49-F238E27FC236}">
                <a16:creationId xmlns:a16="http://schemas.microsoft.com/office/drawing/2014/main" id="{25F6638F-B46B-4E37-9787-D5CC67BFFF23}"/>
              </a:ext>
            </a:extLst>
          </p:cNvPr>
          <p:cNvCxnSpPr>
            <a:cxnSpLocks/>
          </p:cNvCxnSpPr>
          <p:nvPr/>
        </p:nvCxnSpPr>
        <p:spPr>
          <a:xfrm rot="1800000">
            <a:off x="3067733" y="3690828"/>
            <a:ext cx="1608724" cy="0"/>
          </a:xfrm>
          <a:prstGeom prst="line">
            <a:avLst/>
          </a:prstGeom>
          <a:ln w="19050">
            <a:solidFill>
              <a:srgbClr val="E87F24"/>
            </a:solidFill>
          </a:ln>
        </p:spPr>
        <p:style>
          <a:lnRef idx="2">
            <a:schemeClr val="accent2"/>
          </a:lnRef>
          <a:fillRef idx="0">
            <a:schemeClr val="accent2"/>
          </a:fillRef>
          <a:effectRef idx="1">
            <a:schemeClr val="accent2"/>
          </a:effectRef>
          <a:fontRef idx="minor">
            <a:schemeClr val="tx1"/>
          </a:fontRef>
        </p:style>
      </p:cxnSp>
      <p:cxnSp>
        <p:nvCxnSpPr>
          <p:cNvPr id="17" name="Straight Connector 16">
            <a:extLst>
              <a:ext uri="{FF2B5EF4-FFF2-40B4-BE49-F238E27FC236}">
                <a16:creationId xmlns:a16="http://schemas.microsoft.com/office/drawing/2014/main" id="{24579FE0-BB15-424D-8EE7-BF510C849DE8}"/>
              </a:ext>
            </a:extLst>
          </p:cNvPr>
          <p:cNvCxnSpPr>
            <a:cxnSpLocks/>
          </p:cNvCxnSpPr>
          <p:nvPr/>
        </p:nvCxnSpPr>
        <p:spPr>
          <a:xfrm rot="1800000">
            <a:off x="3042333" y="3800348"/>
            <a:ext cx="1608724" cy="0"/>
          </a:xfrm>
          <a:prstGeom prst="line">
            <a:avLst/>
          </a:prstGeom>
          <a:ln w="19050">
            <a:solidFill>
              <a:srgbClr val="E87F24"/>
            </a:solidFill>
          </a:ln>
        </p:spPr>
        <p:style>
          <a:lnRef idx="2">
            <a:schemeClr val="accent2"/>
          </a:lnRef>
          <a:fillRef idx="0">
            <a:schemeClr val="accent2"/>
          </a:fillRef>
          <a:effectRef idx="1">
            <a:schemeClr val="accent2"/>
          </a:effectRef>
          <a:fontRef idx="minor">
            <a:schemeClr val="tx1"/>
          </a:fontRef>
        </p:style>
      </p:cxnSp>
      <p:cxnSp>
        <p:nvCxnSpPr>
          <p:cNvPr id="18" name="Straight Connector 17">
            <a:extLst>
              <a:ext uri="{FF2B5EF4-FFF2-40B4-BE49-F238E27FC236}">
                <a16:creationId xmlns:a16="http://schemas.microsoft.com/office/drawing/2014/main" id="{618BAFE4-8E9B-4681-9AFA-8B12557D1E47}"/>
              </a:ext>
            </a:extLst>
          </p:cNvPr>
          <p:cNvCxnSpPr>
            <a:cxnSpLocks/>
          </p:cNvCxnSpPr>
          <p:nvPr/>
        </p:nvCxnSpPr>
        <p:spPr>
          <a:xfrm rot="1800000">
            <a:off x="3029633" y="3907731"/>
            <a:ext cx="1608724" cy="0"/>
          </a:xfrm>
          <a:prstGeom prst="line">
            <a:avLst/>
          </a:prstGeom>
          <a:ln w="19050">
            <a:solidFill>
              <a:srgbClr val="E87F24"/>
            </a:solidFill>
          </a:ln>
        </p:spPr>
        <p:style>
          <a:lnRef idx="2">
            <a:schemeClr val="accent2"/>
          </a:lnRef>
          <a:fillRef idx="0">
            <a:schemeClr val="accent2"/>
          </a:fillRef>
          <a:effectRef idx="1">
            <a:schemeClr val="accent2"/>
          </a:effectRef>
          <a:fontRef idx="minor">
            <a:schemeClr val="tx1"/>
          </a:fontRef>
        </p:style>
      </p:cxnSp>
      <p:sp>
        <p:nvSpPr>
          <p:cNvPr id="19" name="Oval 18">
            <a:extLst>
              <a:ext uri="{FF2B5EF4-FFF2-40B4-BE49-F238E27FC236}">
                <a16:creationId xmlns:a16="http://schemas.microsoft.com/office/drawing/2014/main" id="{ABC69534-5393-457B-9BBD-2CB77CEF12E5}"/>
              </a:ext>
            </a:extLst>
          </p:cNvPr>
          <p:cNvSpPr/>
          <p:nvPr/>
        </p:nvSpPr>
        <p:spPr>
          <a:xfrm>
            <a:off x="1562742" y="1801897"/>
            <a:ext cx="2108336" cy="2108336"/>
          </a:xfrm>
          <a:prstGeom prst="ellipse">
            <a:avLst/>
          </a:prstGeom>
          <a:solidFill>
            <a:schemeClr val="bg1"/>
          </a:solidFill>
          <a:ln w="28575"/>
          <a:effectLst>
            <a:outerShdw blurRad="190500" sx="106000" sy="106000" algn="ctr" rotWithShape="0">
              <a:srgbClr val="E87F24">
                <a:alpha val="40000"/>
              </a:srgbClr>
            </a:outerShdw>
          </a:effectLst>
        </p:spPr>
        <p:style>
          <a:lnRef idx="2">
            <a:schemeClr val="accent2"/>
          </a:lnRef>
          <a:fillRef idx="1">
            <a:schemeClr val="lt1"/>
          </a:fillRef>
          <a:effectRef idx="0">
            <a:schemeClr val="accent2"/>
          </a:effectRef>
          <a:fontRef idx="minor">
            <a:schemeClr val="dk1"/>
          </a:fontRef>
        </p:style>
      </p:sp>
      <p:sp>
        <p:nvSpPr>
          <p:cNvPr id="20" name="Oval 19">
            <a:extLst>
              <a:ext uri="{FF2B5EF4-FFF2-40B4-BE49-F238E27FC236}">
                <a16:creationId xmlns:a16="http://schemas.microsoft.com/office/drawing/2014/main" id="{8A12EE0E-6136-4A6A-952F-294A83EDEA21}"/>
              </a:ext>
            </a:extLst>
          </p:cNvPr>
          <p:cNvSpPr/>
          <p:nvPr/>
        </p:nvSpPr>
        <p:spPr>
          <a:xfrm>
            <a:off x="3866040" y="3394382"/>
            <a:ext cx="2026997" cy="2026997"/>
          </a:xfrm>
          <a:prstGeom prst="ellipse">
            <a:avLst/>
          </a:prstGeom>
          <a:solidFill>
            <a:schemeClr val="bg1"/>
          </a:solidFill>
          <a:ln w="28575"/>
          <a:effectLst>
            <a:outerShdw blurRad="190500" sx="106000" sy="106000" algn="ctr" rotWithShape="0">
              <a:srgbClr val="E87F24">
                <a:alpha val="40000"/>
              </a:srgbClr>
            </a:outerShdw>
          </a:effectLst>
        </p:spPr>
        <p:style>
          <a:lnRef idx="2">
            <a:schemeClr val="accent2"/>
          </a:lnRef>
          <a:fillRef idx="1">
            <a:schemeClr val="lt1"/>
          </a:fillRef>
          <a:effectRef idx="0">
            <a:schemeClr val="accent2"/>
          </a:effectRef>
          <a:fontRef idx="minor">
            <a:schemeClr val="dk1"/>
          </a:fontRef>
        </p:style>
      </p:sp>
      <p:sp>
        <p:nvSpPr>
          <p:cNvPr id="21" name="TextBox 20">
            <a:extLst>
              <a:ext uri="{FF2B5EF4-FFF2-40B4-BE49-F238E27FC236}">
                <a16:creationId xmlns:a16="http://schemas.microsoft.com/office/drawing/2014/main" id="{350505EE-D2E8-43A8-9E72-05C3B1609A34}"/>
              </a:ext>
            </a:extLst>
          </p:cNvPr>
          <p:cNvSpPr txBox="1"/>
          <p:nvPr/>
        </p:nvSpPr>
        <p:spPr>
          <a:xfrm>
            <a:off x="1642514" y="2147235"/>
            <a:ext cx="1934765" cy="369332"/>
          </a:xfrm>
          <a:prstGeom prst="rect">
            <a:avLst/>
          </a:prstGeom>
          <a:noFill/>
        </p:spPr>
        <p:txBody>
          <a:bodyPr wrap="square" rtlCol="0" anchor="t">
            <a:spAutoFit/>
          </a:bodyPr>
          <a:lstStyle/>
          <a:p>
            <a:pPr algn="ctr"/>
            <a:r>
              <a:rPr lang="en-US" b="1">
                <a:cs typeface="Calibri"/>
              </a:rPr>
              <a:t>Discard</a:t>
            </a:r>
          </a:p>
        </p:txBody>
      </p:sp>
      <p:pic>
        <p:nvPicPr>
          <p:cNvPr id="22" name="Graphic 21" descr="Map compass">
            <a:extLst>
              <a:ext uri="{FF2B5EF4-FFF2-40B4-BE49-F238E27FC236}">
                <a16:creationId xmlns:a16="http://schemas.microsoft.com/office/drawing/2014/main" id="{A4C825B6-ADB4-4109-8678-DFB180626E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56940" y="2793566"/>
            <a:ext cx="914400" cy="914400"/>
          </a:xfrm>
          <a:prstGeom prst="rect">
            <a:avLst/>
          </a:prstGeom>
        </p:spPr>
      </p:pic>
      <p:pic>
        <p:nvPicPr>
          <p:cNvPr id="23" name="Graphic 22" descr="Magnifying glass">
            <a:extLst>
              <a:ext uri="{FF2B5EF4-FFF2-40B4-BE49-F238E27FC236}">
                <a16:creationId xmlns:a16="http://schemas.microsoft.com/office/drawing/2014/main" id="{CBD95AF1-4200-4432-83A2-E2FB9BDAB0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66815" y="4400093"/>
            <a:ext cx="914400" cy="914400"/>
          </a:xfrm>
          <a:prstGeom prst="rect">
            <a:avLst/>
          </a:prstGeom>
        </p:spPr>
      </p:pic>
      <p:sp>
        <p:nvSpPr>
          <p:cNvPr id="24" name="TextBox 23">
            <a:extLst>
              <a:ext uri="{FF2B5EF4-FFF2-40B4-BE49-F238E27FC236}">
                <a16:creationId xmlns:a16="http://schemas.microsoft.com/office/drawing/2014/main" id="{00736661-F0AA-4013-BCED-7342AC038F85}"/>
              </a:ext>
            </a:extLst>
          </p:cNvPr>
          <p:cNvSpPr txBox="1"/>
          <p:nvPr/>
        </p:nvSpPr>
        <p:spPr>
          <a:xfrm>
            <a:off x="3691544" y="3754312"/>
            <a:ext cx="2346161" cy="369332"/>
          </a:xfrm>
          <a:prstGeom prst="rect">
            <a:avLst/>
          </a:prstGeom>
          <a:noFill/>
        </p:spPr>
        <p:txBody>
          <a:bodyPr wrap="square" rtlCol="0" anchor="t">
            <a:spAutoFit/>
          </a:bodyPr>
          <a:lstStyle/>
          <a:p>
            <a:pPr algn="ctr"/>
            <a:r>
              <a:rPr lang="en-US" b="1">
                <a:cs typeface="Calibri"/>
              </a:rPr>
              <a:t>Web Search</a:t>
            </a:r>
          </a:p>
        </p:txBody>
      </p:sp>
      <p:cxnSp>
        <p:nvCxnSpPr>
          <p:cNvPr id="25" name="Straight Connector 24">
            <a:extLst>
              <a:ext uri="{FF2B5EF4-FFF2-40B4-BE49-F238E27FC236}">
                <a16:creationId xmlns:a16="http://schemas.microsoft.com/office/drawing/2014/main" id="{0EE7D42D-C8A0-40B5-B193-E273E3DEFC79}"/>
              </a:ext>
            </a:extLst>
          </p:cNvPr>
          <p:cNvCxnSpPr>
            <a:cxnSpLocks/>
          </p:cNvCxnSpPr>
          <p:nvPr/>
        </p:nvCxnSpPr>
        <p:spPr>
          <a:xfrm rot="1800000">
            <a:off x="7605317" y="3572815"/>
            <a:ext cx="1608724" cy="0"/>
          </a:xfrm>
          <a:prstGeom prst="line">
            <a:avLst/>
          </a:prstGeom>
          <a:ln w="19050">
            <a:solidFill>
              <a:srgbClr val="E87F24"/>
            </a:solidFill>
          </a:ln>
        </p:spPr>
        <p:style>
          <a:lnRef idx="2">
            <a:schemeClr val="accent2"/>
          </a:lnRef>
          <a:fillRef idx="0">
            <a:schemeClr val="accent2"/>
          </a:fillRef>
          <a:effectRef idx="1">
            <a:schemeClr val="accent2"/>
          </a:effectRef>
          <a:fontRef idx="minor">
            <a:schemeClr val="tx1"/>
          </a:fontRef>
        </p:style>
      </p:cxnSp>
      <p:cxnSp>
        <p:nvCxnSpPr>
          <p:cNvPr id="26" name="Straight Connector 25">
            <a:extLst>
              <a:ext uri="{FF2B5EF4-FFF2-40B4-BE49-F238E27FC236}">
                <a16:creationId xmlns:a16="http://schemas.microsoft.com/office/drawing/2014/main" id="{9DFA64C7-CE5D-45B0-992C-45E4FDB49EA0}"/>
              </a:ext>
            </a:extLst>
          </p:cNvPr>
          <p:cNvCxnSpPr>
            <a:cxnSpLocks/>
          </p:cNvCxnSpPr>
          <p:nvPr/>
        </p:nvCxnSpPr>
        <p:spPr>
          <a:xfrm rot="1800000">
            <a:off x="7592617" y="3680294"/>
            <a:ext cx="1608724" cy="0"/>
          </a:xfrm>
          <a:prstGeom prst="line">
            <a:avLst/>
          </a:prstGeom>
          <a:ln w="19050">
            <a:solidFill>
              <a:srgbClr val="E87F24"/>
            </a:solidFill>
          </a:ln>
        </p:spPr>
        <p:style>
          <a:lnRef idx="2">
            <a:schemeClr val="accent2"/>
          </a:lnRef>
          <a:fillRef idx="0">
            <a:schemeClr val="accent2"/>
          </a:fillRef>
          <a:effectRef idx="1">
            <a:schemeClr val="accent2"/>
          </a:effectRef>
          <a:fontRef idx="minor">
            <a:schemeClr val="tx1"/>
          </a:fontRef>
        </p:style>
      </p:cxnSp>
      <p:cxnSp>
        <p:nvCxnSpPr>
          <p:cNvPr id="27" name="Straight Connector 26">
            <a:extLst>
              <a:ext uri="{FF2B5EF4-FFF2-40B4-BE49-F238E27FC236}">
                <a16:creationId xmlns:a16="http://schemas.microsoft.com/office/drawing/2014/main" id="{E5002F19-DAD7-420F-AE23-B33B979D23C5}"/>
              </a:ext>
            </a:extLst>
          </p:cNvPr>
          <p:cNvCxnSpPr>
            <a:cxnSpLocks/>
          </p:cNvCxnSpPr>
          <p:nvPr/>
        </p:nvCxnSpPr>
        <p:spPr>
          <a:xfrm rot="1800000">
            <a:off x="7579917" y="3793540"/>
            <a:ext cx="1608724" cy="0"/>
          </a:xfrm>
          <a:prstGeom prst="line">
            <a:avLst/>
          </a:prstGeom>
          <a:ln w="19050">
            <a:solidFill>
              <a:srgbClr val="E87F24"/>
            </a:solidFill>
          </a:ln>
        </p:spPr>
        <p:style>
          <a:lnRef idx="2">
            <a:schemeClr val="accent2"/>
          </a:lnRef>
          <a:fillRef idx="0">
            <a:schemeClr val="accent2"/>
          </a:fillRef>
          <a:effectRef idx="1">
            <a:schemeClr val="accent2"/>
          </a:effectRef>
          <a:fontRef idx="minor">
            <a:schemeClr val="tx1"/>
          </a:fontRef>
        </p:style>
      </p:cxnSp>
      <p:cxnSp>
        <p:nvCxnSpPr>
          <p:cNvPr id="28" name="Straight Connector 27">
            <a:extLst>
              <a:ext uri="{FF2B5EF4-FFF2-40B4-BE49-F238E27FC236}">
                <a16:creationId xmlns:a16="http://schemas.microsoft.com/office/drawing/2014/main" id="{47671943-B521-4313-8FD9-74F646678C52}"/>
              </a:ext>
            </a:extLst>
          </p:cNvPr>
          <p:cNvCxnSpPr>
            <a:cxnSpLocks/>
          </p:cNvCxnSpPr>
          <p:nvPr/>
        </p:nvCxnSpPr>
        <p:spPr>
          <a:xfrm rot="1800000">
            <a:off x="7554517" y="3903060"/>
            <a:ext cx="1608724" cy="0"/>
          </a:xfrm>
          <a:prstGeom prst="line">
            <a:avLst/>
          </a:prstGeom>
          <a:ln w="19050">
            <a:solidFill>
              <a:srgbClr val="E87F24"/>
            </a:solidFill>
          </a:ln>
        </p:spPr>
        <p:style>
          <a:lnRef idx="2">
            <a:schemeClr val="accent2"/>
          </a:lnRef>
          <a:fillRef idx="0">
            <a:schemeClr val="accent2"/>
          </a:fillRef>
          <a:effectRef idx="1">
            <a:schemeClr val="accent2"/>
          </a:effectRef>
          <a:fontRef idx="minor">
            <a:schemeClr val="tx1"/>
          </a:fontRef>
        </p:style>
      </p:cxnSp>
      <p:cxnSp>
        <p:nvCxnSpPr>
          <p:cNvPr id="29" name="Straight Connector 28">
            <a:extLst>
              <a:ext uri="{FF2B5EF4-FFF2-40B4-BE49-F238E27FC236}">
                <a16:creationId xmlns:a16="http://schemas.microsoft.com/office/drawing/2014/main" id="{7D72304C-AB39-4746-9C91-B81BB81D157C}"/>
              </a:ext>
            </a:extLst>
          </p:cNvPr>
          <p:cNvCxnSpPr>
            <a:cxnSpLocks/>
          </p:cNvCxnSpPr>
          <p:nvPr/>
        </p:nvCxnSpPr>
        <p:spPr>
          <a:xfrm rot="1800000">
            <a:off x="7541817" y="4010443"/>
            <a:ext cx="1608724" cy="0"/>
          </a:xfrm>
          <a:prstGeom prst="line">
            <a:avLst/>
          </a:prstGeom>
          <a:ln w="19050">
            <a:solidFill>
              <a:srgbClr val="E87F24"/>
            </a:solidFill>
          </a:ln>
        </p:spPr>
        <p:style>
          <a:lnRef idx="2">
            <a:schemeClr val="accent2"/>
          </a:lnRef>
          <a:fillRef idx="0">
            <a:schemeClr val="accent2"/>
          </a:fillRef>
          <a:effectRef idx="1">
            <a:schemeClr val="accent2"/>
          </a:effectRef>
          <a:fontRef idx="minor">
            <a:schemeClr val="tx1"/>
          </a:fontRef>
        </p:style>
      </p:cxnSp>
      <p:sp>
        <p:nvSpPr>
          <p:cNvPr id="30" name="Oval 29">
            <a:extLst>
              <a:ext uri="{FF2B5EF4-FFF2-40B4-BE49-F238E27FC236}">
                <a16:creationId xmlns:a16="http://schemas.microsoft.com/office/drawing/2014/main" id="{04131D74-3362-4225-BCDF-88937740BD5E}"/>
              </a:ext>
            </a:extLst>
          </p:cNvPr>
          <p:cNvSpPr/>
          <p:nvPr/>
        </p:nvSpPr>
        <p:spPr>
          <a:xfrm>
            <a:off x="6043738" y="1807600"/>
            <a:ext cx="2108336" cy="2108336"/>
          </a:xfrm>
          <a:prstGeom prst="ellipse">
            <a:avLst/>
          </a:prstGeom>
          <a:solidFill>
            <a:schemeClr val="bg1"/>
          </a:solidFill>
          <a:ln w="28575"/>
          <a:effectLst>
            <a:outerShdw blurRad="190500" sx="106000" sy="106000" algn="ctr" rotWithShape="0">
              <a:srgbClr val="E87F24">
                <a:alpha val="40000"/>
              </a:srgbClr>
            </a:outerShdw>
          </a:effectLst>
        </p:spPr>
        <p:style>
          <a:lnRef idx="2">
            <a:schemeClr val="accent2"/>
          </a:lnRef>
          <a:fillRef idx="1">
            <a:schemeClr val="lt1"/>
          </a:fillRef>
          <a:effectRef idx="0">
            <a:schemeClr val="accent2"/>
          </a:effectRef>
          <a:fontRef idx="minor">
            <a:schemeClr val="dk1"/>
          </a:fontRef>
        </p:style>
      </p:sp>
      <p:sp>
        <p:nvSpPr>
          <p:cNvPr id="31" name="TextBox 30">
            <a:extLst>
              <a:ext uri="{FF2B5EF4-FFF2-40B4-BE49-F238E27FC236}">
                <a16:creationId xmlns:a16="http://schemas.microsoft.com/office/drawing/2014/main" id="{80AC57B3-DE20-4F77-B2C4-1733556CFEA2}"/>
              </a:ext>
            </a:extLst>
          </p:cNvPr>
          <p:cNvSpPr txBox="1"/>
          <p:nvPr/>
        </p:nvSpPr>
        <p:spPr>
          <a:xfrm>
            <a:off x="6333161" y="2158366"/>
            <a:ext cx="1523457" cy="369332"/>
          </a:xfrm>
          <a:prstGeom prst="rect">
            <a:avLst/>
          </a:prstGeom>
          <a:noFill/>
        </p:spPr>
        <p:txBody>
          <a:bodyPr wrap="square" rtlCol="0" anchor="t">
            <a:spAutoFit/>
          </a:bodyPr>
          <a:lstStyle/>
          <a:p>
            <a:pPr algn="ctr"/>
            <a:r>
              <a:rPr lang="en-US" b="1">
                <a:cs typeface="Calibri"/>
              </a:rPr>
              <a:t>Impute</a:t>
            </a:r>
          </a:p>
        </p:txBody>
      </p:sp>
      <p:sp>
        <p:nvSpPr>
          <p:cNvPr id="38" name="Oval 37">
            <a:extLst>
              <a:ext uri="{FF2B5EF4-FFF2-40B4-BE49-F238E27FC236}">
                <a16:creationId xmlns:a16="http://schemas.microsoft.com/office/drawing/2014/main" id="{E515125E-0815-47E8-8788-CA02A5956500}"/>
              </a:ext>
            </a:extLst>
          </p:cNvPr>
          <p:cNvSpPr/>
          <p:nvPr/>
        </p:nvSpPr>
        <p:spPr>
          <a:xfrm>
            <a:off x="8346179" y="3371428"/>
            <a:ext cx="2026997" cy="2026997"/>
          </a:xfrm>
          <a:prstGeom prst="ellipse">
            <a:avLst/>
          </a:prstGeom>
          <a:solidFill>
            <a:schemeClr val="bg1"/>
          </a:solidFill>
          <a:ln w="28575"/>
          <a:effectLst>
            <a:outerShdw blurRad="190500" sx="106000" sy="106000" algn="ctr" rotWithShape="0">
              <a:srgbClr val="E87F24">
                <a:alpha val="40000"/>
              </a:srgbClr>
            </a:outerShdw>
          </a:effectLst>
        </p:spPr>
        <p:style>
          <a:lnRef idx="2">
            <a:schemeClr val="accent2"/>
          </a:lnRef>
          <a:fillRef idx="1">
            <a:schemeClr val="lt1"/>
          </a:fillRef>
          <a:effectRef idx="0">
            <a:schemeClr val="accent2"/>
          </a:effectRef>
          <a:fontRef idx="minor">
            <a:schemeClr val="dk1"/>
          </a:fontRef>
        </p:style>
      </p:sp>
      <p:pic>
        <p:nvPicPr>
          <p:cNvPr id="39" name="Graphic 38" descr="Puzzle">
            <a:extLst>
              <a:ext uri="{FF2B5EF4-FFF2-40B4-BE49-F238E27FC236}">
                <a16:creationId xmlns:a16="http://schemas.microsoft.com/office/drawing/2014/main" id="{7A6B4ACC-CC3B-482B-93E8-A040786E4B6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46898" y="2817289"/>
            <a:ext cx="914400" cy="914400"/>
          </a:xfrm>
          <a:prstGeom prst="rect">
            <a:avLst/>
          </a:prstGeom>
        </p:spPr>
      </p:pic>
      <p:pic>
        <p:nvPicPr>
          <p:cNvPr id="40" name="Graphic 39" descr="Database">
            <a:extLst>
              <a:ext uri="{FF2B5EF4-FFF2-40B4-BE49-F238E27FC236}">
                <a16:creationId xmlns:a16="http://schemas.microsoft.com/office/drawing/2014/main" id="{099A57AB-991E-4B9D-8387-FB86456D72D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01442" y="4299421"/>
            <a:ext cx="914400" cy="914400"/>
          </a:xfrm>
          <a:prstGeom prst="rect">
            <a:avLst/>
          </a:prstGeom>
        </p:spPr>
      </p:pic>
      <p:sp>
        <p:nvSpPr>
          <p:cNvPr id="41" name="TextBox 40">
            <a:extLst>
              <a:ext uri="{FF2B5EF4-FFF2-40B4-BE49-F238E27FC236}">
                <a16:creationId xmlns:a16="http://schemas.microsoft.com/office/drawing/2014/main" id="{D7BB9FC6-A927-473C-961F-29018D09B65A}"/>
              </a:ext>
            </a:extLst>
          </p:cNvPr>
          <p:cNvSpPr txBox="1"/>
          <p:nvPr/>
        </p:nvSpPr>
        <p:spPr>
          <a:xfrm>
            <a:off x="8728255" y="3669179"/>
            <a:ext cx="1260775" cy="646331"/>
          </a:xfrm>
          <a:prstGeom prst="rect">
            <a:avLst/>
          </a:prstGeom>
          <a:noFill/>
        </p:spPr>
        <p:txBody>
          <a:bodyPr wrap="square" rtlCol="0" anchor="t">
            <a:spAutoFit/>
          </a:bodyPr>
          <a:lstStyle/>
          <a:p>
            <a:pPr algn="ctr"/>
            <a:r>
              <a:rPr lang="en-US" b="1">
                <a:cs typeface="Calibri"/>
              </a:rPr>
              <a:t>Latest Value</a:t>
            </a:r>
          </a:p>
        </p:txBody>
      </p:sp>
    </p:spTree>
    <p:extLst>
      <p:ext uri="{BB962C8B-B14F-4D97-AF65-F5344CB8AC3E}">
        <p14:creationId xmlns:p14="http://schemas.microsoft.com/office/powerpoint/2010/main" val="3892957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par>
                                <p:cTn id="18" presetID="22" presetClass="entr" presetSubtype="8"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left)">
                                      <p:cBhvr>
                                        <p:cTn id="20" dur="500"/>
                                        <p:tgtEl>
                                          <p:spTgt spid="17"/>
                                        </p:tgtEl>
                                      </p:cBhvr>
                                    </p:animEffect>
                                  </p:childTnLst>
                                </p:cTn>
                              </p:par>
                              <p:par>
                                <p:cTn id="21" presetID="22" presetClass="entr" presetSubtype="8"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500"/>
                                        <p:tgtEl>
                                          <p:spTgt spid="16"/>
                                        </p:tgtEl>
                                      </p:cBhvr>
                                    </p:animEffect>
                                  </p:childTnLst>
                                </p:cTn>
                              </p:par>
                              <p:par>
                                <p:cTn id="24" presetID="22" presetClass="entr" presetSubtype="8"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left)">
                                      <p:cBhvr>
                                        <p:cTn id="26" dur="500"/>
                                        <p:tgtEl>
                                          <p:spTgt spid="15"/>
                                        </p:tgtEl>
                                      </p:cBhvr>
                                    </p:animEffect>
                                  </p:childTnLst>
                                </p:cTn>
                              </p:par>
                              <p:par>
                                <p:cTn id="27" presetID="22" presetClass="entr" presetSubtype="8"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500"/>
                                        <p:tgtEl>
                                          <p:spTgt spid="14"/>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par>
                          <p:cTn id="40" fill="hold">
                            <p:stCondLst>
                              <p:cond delay="1500"/>
                            </p:stCondLst>
                            <p:childTnLst>
                              <p:par>
                                <p:cTn id="41" presetID="22" presetClass="entr" presetSubtype="8" fill="hold"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wipe(left)">
                                      <p:cBhvr>
                                        <p:cTn id="43" dur="500"/>
                                        <p:tgtEl>
                                          <p:spTgt spid="9"/>
                                        </p:tgtEl>
                                      </p:cBhvr>
                                    </p:animEffect>
                                  </p:childTnLst>
                                </p:cTn>
                              </p:par>
                              <p:par>
                                <p:cTn id="44" presetID="22" presetClass="entr" presetSubtype="8"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left)">
                                      <p:cBhvr>
                                        <p:cTn id="46" dur="500"/>
                                        <p:tgtEl>
                                          <p:spTgt spid="10"/>
                                        </p:tgtEl>
                                      </p:cBhvr>
                                    </p:animEffect>
                                  </p:childTnLst>
                                </p:cTn>
                              </p:par>
                              <p:par>
                                <p:cTn id="47" presetID="22" presetClass="entr" presetSubtype="8"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wipe(left)">
                                      <p:cBhvr>
                                        <p:cTn id="49" dur="500"/>
                                        <p:tgtEl>
                                          <p:spTgt spid="11"/>
                                        </p:tgtEl>
                                      </p:cBhvr>
                                    </p:animEffect>
                                  </p:childTnLst>
                                </p:cTn>
                              </p:par>
                              <p:par>
                                <p:cTn id="50" presetID="22" presetClass="entr" presetSubtype="8" fill="hold"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left)">
                                      <p:cBhvr>
                                        <p:cTn id="52" dur="500"/>
                                        <p:tgtEl>
                                          <p:spTgt spid="12"/>
                                        </p:tgtEl>
                                      </p:cBhvr>
                                    </p:animEffect>
                                  </p:childTnLst>
                                </p:cTn>
                              </p:par>
                              <p:par>
                                <p:cTn id="53" presetID="22" presetClass="entr" presetSubtype="8" fill="hold"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left)">
                                      <p:cBhvr>
                                        <p:cTn id="55" dur="500"/>
                                        <p:tgtEl>
                                          <p:spTgt spid="13"/>
                                        </p:tgtEl>
                                      </p:cBhvr>
                                    </p:animEffect>
                                  </p:childTnLst>
                                </p:cTn>
                              </p:par>
                              <p:par>
                                <p:cTn id="56" presetID="10" presetClass="entr" presetSubtype="0" fill="hold"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fade">
                                      <p:cBhvr>
                                        <p:cTn id="61" dur="500"/>
                                        <p:tgtEl>
                                          <p:spTgt spid="31"/>
                                        </p:tgtEl>
                                      </p:cBhvr>
                                    </p:animEffect>
                                  </p:childTnLst>
                                </p:cTn>
                              </p:par>
                              <p:par>
                                <p:cTn id="62" presetID="10" presetClass="entr" presetSubtype="0" fill="hold" nodeType="with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fade">
                                      <p:cBhvr>
                                        <p:cTn id="64" dur="500"/>
                                        <p:tgtEl>
                                          <p:spTgt spid="39"/>
                                        </p:tgtEl>
                                      </p:cBhvr>
                                    </p:animEffect>
                                  </p:childTnLst>
                                </p:cTn>
                              </p:par>
                            </p:childTnLst>
                          </p:cTn>
                        </p:par>
                        <p:par>
                          <p:cTn id="65" fill="hold">
                            <p:stCondLst>
                              <p:cond delay="2000"/>
                            </p:stCondLst>
                            <p:childTnLst>
                              <p:par>
                                <p:cTn id="66" presetID="22" presetClass="entr" presetSubtype="8" fill="hold" nodeType="after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wipe(left)">
                                      <p:cBhvr>
                                        <p:cTn id="68" dur="500"/>
                                        <p:tgtEl>
                                          <p:spTgt spid="29"/>
                                        </p:tgtEl>
                                      </p:cBhvr>
                                    </p:animEffect>
                                  </p:childTnLst>
                                </p:cTn>
                              </p:par>
                              <p:par>
                                <p:cTn id="69" presetID="22" presetClass="entr" presetSubtype="8" fill="hold" nodeType="with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wipe(left)">
                                      <p:cBhvr>
                                        <p:cTn id="71" dur="500"/>
                                        <p:tgtEl>
                                          <p:spTgt spid="28"/>
                                        </p:tgtEl>
                                      </p:cBhvr>
                                    </p:animEffect>
                                  </p:childTnLst>
                                </p:cTn>
                              </p:par>
                              <p:par>
                                <p:cTn id="72" presetID="22" presetClass="entr" presetSubtype="8" fill="hold" nodeType="with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wipe(left)">
                                      <p:cBhvr>
                                        <p:cTn id="74" dur="500"/>
                                        <p:tgtEl>
                                          <p:spTgt spid="27"/>
                                        </p:tgtEl>
                                      </p:cBhvr>
                                    </p:animEffect>
                                  </p:childTnLst>
                                </p:cTn>
                              </p:par>
                              <p:par>
                                <p:cTn id="75" presetID="22" presetClass="entr" presetSubtype="8" fill="hold" nodeType="with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wipe(left)">
                                      <p:cBhvr>
                                        <p:cTn id="77" dur="500"/>
                                        <p:tgtEl>
                                          <p:spTgt spid="26"/>
                                        </p:tgtEl>
                                      </p:cBhvr>
                                    </p:animEffect>
                                  </p:childTnLst>
                                </p:cTn>
                              </p:par>
                              <p:par>
                                <p:cTn id="78" presetID="22" presetClass="entr" presetSubtype="8" fill="hold" nodeType="with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wipe(left)">
                                      <p:cBhvr>
                                        <p:cTn id="80" dur="500"/>
                                        <p:tgtEl>
                                          <p:spTgt spid="25"/>
                                        </p:tgtEl>
                                      </p:cBhvr>
                                    </p:animEffect>
                                  </p:childTnLst>
                                </p:cTn>
                              </p:par>
                            </p:childTnLst>
                          </p:cTn>
                        </p:par>
                        <p:par>
                          <p:cTn id="81" fill="hold">
                            <p:stCondLst>
                              <p:cond delay="2500"/>
                            </p:stCondLst>
                            <p:childTnLst>
                              <p:par>
                                <p:cTn id="82" presetID="10" presetClass="entr" presetSubtype="0" fill="hold" nodeType="afterEffect">
                                  <p:stCondLst>
                                    <p:cond delay="0"/>
                                  </p:stCondLst>
                                  <p:childTnLst>
                                    <p:set>
                                      <p:cBhvr>
                                        <p:cTn id="83" dur="1" fill="hold">
                                          <p:stCondLst>
                                            <p:cond delay="0"/>
                                          </p:stCondLst>
                                        </p:cTn>
                                        <p:tgtEl>
                                          <p:spTgt spid="40"/>
                                        </p:tgtEl>
                                        <p:attrNameLst>
                                          <p:attrName>style.visibility</p:attrName>
                                        </p:attrNameLst>
                                      </p:cBhvr>
                                      <p:to>
                                        <p:strVal val="visible"/>
                                      </p:to>
                                    </p:set>
                                    <p:animEffect transition="in" filter="fade">
                                      <p:cBhvr>
                                        <p:cTn id="84" dur="500"/>
                                        <p:tgtEl>
                                          <p:spTgt spid="40"/>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1"/>
                                        </p:tgtEl>
                                        <p:attrNameLst>
                                          <p:attrName>style.visibility</p:attrName>
                                        </p:attrNameLst>
                                      </p:cBhvr>
                                      <p:to>
                                        <p:strVal val="visible"/>
                                      </p:to>
                                    </p:set>
                                    <p:animEffect transition="in" filter="fade">
                                      <p:cBhvr>
                                        <p:cTn id="87" dur="500"/>
                                        <p:tgtEl>
                                          <p:spTgt spid="41"/>
                                        </p:tgtEl>
                                      </p:cBhvr>
                                    </p:animEffect>
                                  </p:childTnLst>
                                </p:cTn>
                              </p:par>
                              <p:par>
                                <p:cTn id="88" presetID="10" presetClass="entr" presetSubtype="0" fill="hold" nodeType="withEffect">
                                  <p:stCondLst>
                                    <p:cond delay="0"/>
                                  </p:stCondLst>
                                  <p:childTnLst>
                                    <p:set>
                                      <p:cBhvr>
                                        <p:cTn id="89" dur="1" fill="hold">
                                          <p:stCondLst>
                                            <p:cond delay="0"/>
                                          </p:stCondLst>
                                        </p:cTn>
                                        <p:tgtEl>
                                          <p:spTgt spid="38"/>
                                        </p:tgtEl>
                                        <p:attrNameLst>
                                          <p:attrName>style.visibility</p:attrName>
                                        </p:attrNameLst>
                                      </p:cBhvr>
                                      <p:to>
                                        <p:strVal val="visible"/>
                                      </p:to>
                                    </p:set>
                                    <p:animEffect transition="in" filter="fade">
                                      <p:cBhvr>
                                        <p:cTn id="9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P spid="31" grpId="0"/>
      <p:bldP spid="4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181">
            <a:extLst>
              <a:ext uri="{FF2B5EF4-FFF2-40B4-BE49-F238E27FC236}">
                <a16:creationId xmlns:a16="http://schemas.microsoft.com/office/drawing/2014/main" id="{E594E563-270D-45B1-86CB-A9CFE8B9CD1D}"/>
              </a:ext>
            </a:extLst>
          </p:cNvPr>
          <p:cNvSpPr/>
          <p:nvPr/>
        </p:nvSpPr>
        <p:spPr>
          <a:xfrm>
            <a:off x="2940087" y="1247703"/>
            <a:ext cx="4737514" cy="5429543"/>
          </a:xfrm>
          <a:prstGeom prst="roundRect">
            <a:avLst>
              <a:gd name="adj" fmla="val 7036"/>
            </a:avLst>
          </a:prstGeom>
          <a:noFill/>
          <a:ln w="1905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a:solidFill>
                  <a:schemeClr val="bg2">
                    <a:lumMod val="50000"/>
                  </a:schemeClr>
                </a:solidFill>
                <a:latin typeface="Verdana" panose="020B0604030504040204" pitchFamily="34" charset="0"/>
              </a:rPr>
              <a:t>APPROACH</a:t>
            </a:r>
            <a:br>
              <a:rPr lang="en-US" sz="1600" b="1">
                <a:solidFill>
                  <a:srgbClr val="FFC000"/>
                </a:solidFill>
                <a:latin typeface="Verdana" panose="020B0604030504040204" pitchFamily="34" charset="0"/>
              </a:rPr>
            </a:br>
            <a:endParaRPr lang="en-US" sz="1200">
              <a:solidFill>
                <a:srgbClr val="FFC000"/>
              </a:solidFill>
              <a:latin typeface="Verdana" panose="020B0604030504040204" pitchFamily="34" charset="0"/>
            </a:endParaRPr>
          </a:p>
          <a:p>
            <a:pPr algn="ctr"/>
            <a:endParaRPr lang="en-US" sz="1600" b="1">
              <a:solidFill>
                <a:srgbClr val="FFC000"/>
              </a:solidFill>
              <a:latin typeface="Verdana" panose="020B0604030504040204" pitchFamily="34" charset="0"/>
            </a:endParaRPr>
          </a:p>
        </p:txBody>
      </p:sp>
      <p:sp>
        <p:nvSpPr>
          <p:cNvPr id="5" name="TextBox 4">
            <a:extLst>
              <a:ext uri="{FF2B5EF4-FFF2-40B4-BE49-F238E27FC236}">
                <a16:creationId xmlns:a16="http://schemas.microsoft.com/office/drawing/2014/main" id="{5A925778-A928-4AD3-A32F-6579CFA4ECAE}"/>
              </a:ext>
            </a:extLst>
          </p:cNvPr>
          <p:cNvSpPr txBox="1"/>
          <p:nvPr/>
        </p:nvSpPr>
        <p:spPr>
          <a:xfrm>
            <a:off x="516597" y="80599"/>
            <a:ext cx="2627386" cy="523220"/>
          </a:xfrm>
          <a:prstGeom prst="rect">
            <a:avLst/>
          </a:prstGeom>
          <a:noFill/>
        </p:spPr>
        <p:txBody>
          <a:bodyPr wrap="none" rtlCol="0">
            <a:spAutoFit/>
          </a:bodyPr>
          <a:lstStyle/>
          <a:p>
            <a:r>
              <a:rPr lang="en-US" sz="2800" b="1">
                <a:solidFill>
                  <a:schemeClr val="bg2">
                    <a:lumMod val="25000"/>
                  </a:schemeClr>
                </a:solidFill>
              </a:rPr>
              <a:t>Outliers analysis</a:t>
            </a:r>
          </a:p>
        </p:txBody>
      </p:sp>
      <p:sp>
        <p:nvSpPr>
          <p:cNvPr id="11" name="Rectangle 10">
            <a:extLst>
              <a:ext uri="{FF2B5EF4-FFF2-40B4-BE49-F238E27FC236}">
                <a16:creationId xmlns:a16="http://schemas.microsoft.com/office/drawing/2014/main" id="{1B1BE9D0-2AE1-4DE0-92A9-2F3CEC01C4CA}"/>
              </a:ext>
            </a:extLst>
          </p:cNvPr>
          <p:cNvSpPr/>
          <p:nvPr/>
        </p:nvSpPr>
        <p:spPr>
          <a:xfrm>
            <a:off x="3025061" y="1845311"/>
            <a:ext cx="4578248" cy="1754326"/>
          </a:xfrm>
          <a:prstGeom prst="rect">
            <a:avLst/>
          </a:prstGeom>
        </p:spPr>
        <p:txBody>
          <a:bodyPr wrap="square">
            <a:spAutoFit/>
          </a:bodyPr>
          <a:lstStyle/>
          <a:p>
            <a:pPr marL="285750" lvl="0" indent="-285750">
              <a:buClr>
                <a:schemeClr val="accent2"/>
              </a:buClr>
              <a:buSzPct val="105000"/>
              <a:buFont typeface="Courier New" panose="02070309020205020404" pitchFamily="49" charset="0"/>
              <a:buChar char="o"/>
            </a:pPr>
            <a:r>
              <a:rPr lang="en-US"/>
              <a:t>Outliers + Correlation Analysis</a:t>
            </a:r>
          </a:p>
          <a:p>
            <a:pPr marL="285750" lvl="0" indent="-285750">
              <a:buClr>
                <a:schemeClr val="accent2"/>
              </a:buClr>
              <a:buSzPct val="105000"/>
              <a:buFont typeface="Courier New" panose="02070309020205020404" pitchFamily="49" charset="0"/>
              <a:buChar char="o"/>
            </a:pPr>
            <a:endParaRPr lang="en-US"/>
          </a:p>
          <a:p>
            <a:pPr marL="285750" lvl="0" indent="-285750">
              <a:buClr>
                <a:schemeClr val="accent2"/>
              </a:buClr>
              <a:buSzPct val="105000"/>
              <a:buFont typeface="Courier New" panose="02070309020205020404" pitchFamily="49" charset="0"/>
              <a:buChar char="o"/>
            </a:pPr>
            <a:r>
              <a:rPr lang="en-US"/>
              <a:t>Mauritius &amp; Seychelles removed:</a:t>
            </a:r>
          </a:p>
          <a:p>
            <a:pPr marL="285750" lvl="0" indent="-285750">
              <a:buClr>
                <a:schemeClr val="accent2"/>
              </a:buClr>
              <a:buSzPct val="105000"/>
              <a:buFont typeface="Courier New" panose="02070309020205020404" pitchFamily="49" charset="0"/>
              <a:buChar char="o"/>
            </a:pPr>
            <a:endParaRPr lang="en-US"/>
          </a:p>
          <a:p>
            <a:pPr marL="285750" lvl="0" indent="-285750">
              <a:buClr>
                <a:schemeClr val="accent2"/>
              </a:buClr>
              <a:buSzPct val="105000"/>
              <a:buFont typeface="Courier New" panose="02070309020205020404" pitchFamily="49" charset="0"/>
              <a:buChar char="o"/>
            </a:pPr>
            <a:r>
              <a:rPr lang="en-US"/>
              <a:t>Population density: 6X and 4X avg. -0.87    corr. vs. urban population</a:t>
            </a:r>
          </a:p>
        </p:txBody>
      </p:sp>
      <p:sp>
        <p:nvSpPr>
          <p:cNvPr id="14" name="Rectangle 13">
            <a:extLst>
              <a:ext uri="{FF2B5EF4-FFF2-40B4-BE49-F238E27FC236}">
                <a16:creationId xmlns:a16="http://schemas.microsoft.com/office/drawing/2014/main" id="{4F4644AE-BBF7-461A-B3C0-6DCDC527A223}"/>
              </a:ext>
            </a:extLst>
          </p:cNvPr>
          <p:cNvSpPr/>
          <p:nvPr/>
        </p:nvSpPr>
        <p:spPr>
          <a:xfrm>
            <a:off x="461473" y="4948883"/>
            <a:ext cx="1811440" cy="760548"/>
          </a:xfrm>
          <a:prstGeom prst="rect">
            <a:avLst/>
          </a:prstGeom>
          <a:ln>
            <a:solidFill>
              <a:srgbClr val="FFC000"/>
            </a:solidFill>
          </a:ln>
          <a:effectLst>
            <a:outerShdw blurRad="63500" sx="102000" sy="102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lvl="0" algn="ctr">
              <a:buClr>
                <a:schemeClr val="accent2"/>
              </a:buClr>
              <a:buSzPct val="105000"/>
            </a:pPr>
            <a:r>
              <a:rPr lang="en-US" b="1"/>
              <a:t>28% Mauritius</a:t>
            </a:r>
          </a:p>
          <a:p>
            <a:pPr lvl="0" algn="ctr">
              <a:buClr>
                <a:schemeClr val="accent2"/>
              </a:buClr>
              <a:buSzPct val="105000"/>
            </a:pPr>
            <a:r>
              <a:rPr lang="en-US" b="1"/>
              <a:t>18% Seychelles</a:t>
            </a:r>
          </a:p>
        </p:txBody>
      </p:sp>
      <p:sp>
        <p:nvSpPr>
          <p:cNvPr id="16" name="Rectangle 15">
            <a:extLst>
              <a:ext uri="{FF2B5EF4-FFF2-40B4-BE49-F238E27FC236}">
                <a16:creationId xmlns:a16="http://schemas.microsoft.com/office/drawing/2014/main" id="{FC05442D-046C-4638-AC55-3BA6F387DBC9}"/>
              </a:ext>
            </a:extLst>
          </p:cNvPr>
          <p:cNvSpPr/>
          <p:nvPr/>
        </p:nvSpPr>
        <p:spPr>
          <a:xfrm>
            <a:off x="478509" y="1487626"/>
            <a:ext cx="1812190" cy="703606"/>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Database outliers </a:t>
            </a:r>
            <a:r>
              <a:rPr lang="en-US" b="1">
                <a:solidFill>
                  <a:schemeClr val="accent2"/>
                </a:solidFill>
              </a:rPr>
              <a:t>3%</a:t>
            </a:r>
            <a:endParaRPr lang="en-US"/>
          </a:p>
        </p:txBody>
      </p:sp>
      <p:grpSp>
        <p:nvGrpSpPr>
          <p:cNvPr id="17" name="Group 16">
            <a:extLst>
              <a:ext uri="{FF2B5EF4-FFF2-40B4-BE49-F238E27FC236}">
                <a16:creationId xmlns:a16="http://schemas.microsoft.com/office/drawing/2014/main" id="{DB664A38-80B3-4959-8FE6-99965BE9C566}"/>
              </a:ext>
            </a:extLst>
          </p:cNvPr>
          <p:cNvGrpSpPr/>
          <p:nvPr/>
        </p:nvGrpSpPr>
        <p:grpSpPr>
          <a:xfrm rot="10800000">
            <a:off x="540704" y="2222176"/>
            <a:ext cx="1687764" cy="330073"/>
            <a:chOff x="11091920" y="5313680"/>
            <a:chExt cx="634346" cy="213965"/>
          </a:xfrm>
        </p:grpSpPr>
        <p:cxnSp>
          <p:nvCxnSpPr>
            <p:cNvPr id="18" name="Straight Connector 17">
              <a:extLst>
                <a:ext uri="{FF2B5EF4-FFF2-40B4-BE49-F238E27FC236}">
                  <a16:creationId xmlns:a16="http://schemas.microsoft.com/office/drawing/2014/main" id="{42F808EE-E93A-425B-A4E1-A9A6C32389F1}"/>
                </a:ext>
              </a:extLst>
            </p:cNvPr>
            <p:cNvCxnSpPr>
              <a:cxnSpLocks/>
            </p:cNvCxnSpPr>
            <p:nvPr/>
          </p:nvCxnSpPr>
          <p:spPr>
            <a:xfrm flipH="1" flipV="1">
              <a:off x="11419840" y="5313680"/>
              <a:ext cx="306426" cy="213965"/>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65297423-1070-4B6B-A555-846E8505A60E}"/>
                </a:ext>
              </a:extLst>
            </p:cNvPr>
            <p:cNvCxnSpPr>
              <a:cxnSpLocks/>
            </p:cNvCxnSpPr>
            <p:nvPr/>
          </p:nvCxnSpPr>
          <p:spPr>
            <a:xfrm flipH="1">
              <a:off x="11091920" y="5313680"/>
              <a:ext cx="327920" cy="213965"/>
            </a:xfrm>
            <a:prstGeom prst="line">
              <a:avLst/>
            </a:prstGeom>
          </p:spPr>
          <p:style>
            <a:lnRef idx="1">
              <a:schemeClr val="dk1"/>
            </a:lnRef>
            <a:fillRef idx="0">
              <a:schemeClr val="dk1"/>
            </a:fillRef>
            <a:effectRef idx="0">
              <a:schemeClr val="dk1"/>
            </a:effectRef>
            <a:fontRef idx="minor">
              <a:schemeClr val="tx1"/>
            </a:fontRef>
          </p:style>
        </p:cxnSp>
      </p:grpSp>
      <p:sp>
        <p:nvSpPr>
          <p:cNvPr id="20" name="Rectangle 19">
            <a:extLst>
              <a:ext uri="{FF2B5EF4-FFF2-40B4-BE49-F238E27FC236}">
                <a16:creationId xmlns:a16="http://schemas.microsoft.com/office/drawing/2014/main" id="{9989E426-14D9-42E2-8F8F-BFDA6D11EB27}"/>
              </a:ext>
            </a:extLst>
          </p:cNvPr>
          <p:cNvSpPr/>
          <p:nvPr/>
        </p:nvSpPr>
        <p:spPr>
          <a:xfrm>
            <a:off x="478509" y="2616080"/>
            <a:ext cx="1812190" cy="703606"/>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Variables</a:t>
            </a:r>
          </a:p>
          <a:p>
            <a:pPr algn="ctr"/>
            <a:r>
              <a:rPr lang="en-US" b="1">
                <a:solidFill>
                  <a:schemeClr val="accent2"/>
                </a:solidFill>
              </a:rPr>
              <a:t>41%</a:t>
            </a:r>
            <a:endParaRPr lang="en-US"/>
          </a:p>
        </p:txBody>
      </p:sp>
      <p:sp>
        <p:nvSpPr>
          <p:cNvPr id="21" name="Rectangle 20">
            <a:extLst>
              <a:ext uri="{FF2B5EF4-FFF2-40B4-BE49-F238E27FC236}">
                <a16:creationId xmlns:a16="http://schemas.microsoft.com/office/drawing/2014/main" id="{D05A4319-C22E-45AB-BA29-F7333ACABF53}"/>
              </a:ext>
            </a:extLst>
          </p:cNvPr>
          <p:cNvSpPr/>
          <p:nvPr/>
        </p:nvSpPr>
        <p:spPr>
          <a:xfrm rot="10800000">
            <a:off x="817013" y="2942003"/>
            <a:ext cx="1135181" cy="360628"/>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000" b="1">
              <a:solidFill>
                <a:schemeClr val="accent2"/>
              </a:solidFill>
            </a:endParaRPr>
          </a:p>
        </p:txBody>
      </p:sp>
      <p:grpSp>
        <p:nvGrpSpPr>
          <p:cNvPr id="22" name="Group 21">
            <a:extLst>
              <a:ext uri="{FF2B5EF4-FFF2-40B4-BE49-F238E27FC236}">
                <a16:creationId xmlns:a16="http://schemas.microsoft.com/office/drawing/2014/main" id="{1CB2485A-E260-4158-B721-137F03D8F4D6}"/>
              </a:ext>
            </a:extLst>
          </p:cNvPr>
          <p:cNvGrpSpPr/>
          <p:nvPr/>
        </p:nvGrpSpPr>
        <p:grpSpPr>
          <a:xfrm rot="10800000">
            <a:off x="661982" y="3219592"/>
            <a:ext cx="1445279" cy="247160"/>
            <a:chOff x="11091920" y="5313680"/>
            <a:chExt cx="634346" cy="213965"/>
          </a:xfrm>
        </p:grpSpPr>
        <p:cxnSp>
          <p:nvCxnSpPr>
            <p:cNvPr id="23" name="Straight Connector 22">
              <a:extLst>
                <a:ext uri="{FF2B5EF4-FFF2-40B4-BE49-F238E27FC236}">
                  <a16:creationId xmlns:a16="http://schemas.microsoft.com/office/drawing/2014/main" id="{C5989B64-A0CA-4650-B22E-82A760F62D73}"/>
                </a:ext>
              </a:extLst>
            </p:cNvPr>
            <p:cNvCxnSpPr>
              <a:cxnSpLocks/>
            </p:cNvCxnSpPr>
            <p:nvPr/>
          </p:nvCxnSpPr>
          <p:spPr>
            <a:xfrm flipH="1" flipV="1">
              <a:off x="11419840" y="5313680"/>
              <a:ext cx="306426" cy="213965"/>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DDF3063A-1924-4038-A50C-27FDBDF84FF2}"/>
                </a:ext>
              </a:extLst>
            </p:cNvPr>
            <p:cNvCxnSpPr>
              <a:cxnSpLocks/>
            </p:cNvCxnSpPr>
            <p:nvPr/>
          </p:nvCxnSpPr>
          <p:spPr>
            <a:xfrm flipH="1">
              <a:off x="11091920" y="5313680"/>
              <a:ext cx="327920" cy="213965"/>
            </a:xfrm>
            <a:prstGeom prst="line">
              <a:avLst/>
            </a:prstGeom>
          </p:spPr>
          <p:style>
            <a:lnRef idx="1">
              <a:schemeClr val="dk1"/>
            </a:lnRef>
            <a:fillRef idx="0">
              <a:schemeClr val="dk1"/>
            </a:fillRef>
            <a:effectRef idx="0">
              <a:schemeClr val="dk1"/>
            </a:effectRef>
            <a:fontRef idx="minor">
              <a:schemeClr val="tx1"/>
            </a:fontRef>
          </p:style>
        </p:cxnSp>
      </p:grpSp>
      <p:sp>
        <p:nvSpPr>
          <p:cNvPr id="25" name="Rectangle 24">
            <a:extLst>
              <a:ext uri="{FF2B5EF4-FFF2-40B4-BE49-F238E27FC236}">
                <a16:creationId xmlns:a16="http://schemas.microsoft.com/office/drawing/2014/main" id="{E683ED78-4111-40B3-99D7-B43DA115F329}"/>
              </a:ext>
            </a:extLst>
          </p:cNvPr>
          <p:cNvSpPr/>
          <p:nvPr/>
        </p:nvSpPr>
        <p:spPr>
          <a:xfrm>
            <a:off x="611164" y="3596627"/>
            <a:ext cx="1546879" cy="83291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Countries</a:t>
            </a:r>
          </a:p>
          <a:p>
            <a:pPr algn="ctr"/>
            <a:r>
              <a:rPr lang="en-US" b="1">
                <a:solidFill>
                  <a:schemeClr val="accent2"/>
                </a:solidFill>
              </a:rPr>
              <a:t>63%</a:t>
            </a:r>
            <a:endParaRPr lang="en-US"/>
          </a:p>
        </p:txBody>
      </p:sp>
      <p:grpSp>
        <p:nvGrpSpPr>
          <p:cNvPr id="26" name="Group 25">
            <a:extLst>
              <a:ext uri="{FF2B5EF4-FFF2-40B4-BE49-F238E27FC236}">
                <a16:creationId xmlns:a16="http://schemas.microsoft.com/office/drawing/2014/main" id="{8D2256A4-A412-488D-B828-B1831ACEE2BA}"/>
              </a:ext>
            </a:extLst>
          </p:cNvPr>
          <p:cNvGrpSpPr/>
          <p:nvPr/>
        </p:nvGrpSpPr>
        <p:grpSpPr>
          <a:xfrm rot="10800000">
            <a:off x="871319" y="4492863"/>
            <a:ext cx="1026533" cy="228462"/>
            <a:chOff x="11091920" y="5313680"/>
            <a:chExt cx="634346" cy="213965"/>
          </a:xfrm>
        </p:grpSpPr>
        <p:cxnSp>
          <p:nvCxnSpPr>
            <p:cNvPr id="27" name="Straight Connector 26">
              <a:extLst>
                <a:ext uri="{FF2B5EF4-FFF2-40B4-BE49-F238E27FC236}">
                  <a16:creationId xmlns:a16="http://schemas.microsoft.com/office/drawing/2014/main" id="{AF0FAB2A-6904-4C15-B446-22DF4C363A35}"/>
                </a:ext>
              </a:extLst>
            </p:cNvPr>
            <p:cNvCxnSpPr>
              <a:cxnSpLocks/>
            </p:cNvCxnSpPr>
            <p:nvPr/>
          </p:nvCxnSpPr>
          <p:spPr>
            <a:xfrm flipH="1" flipV="1">
              <a:off x="11419840" y="5313680"/>
              <a:ext cx="306426" cy="213965"/>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041086D9-A57F-4ED8-A4FE-3D9CA81033FC}"/>
                </a:ext>
              </a:extLst>
            </p:cNvPr>
            <p:cNvCxnSpPr>
              <a:cxnSpLocks/>
            </p:cNvCxnSpPr>
            <p:nvPr/>
          </p:nvCxnSpPr>
          <p:spPr>
            <a:xfrm flipH="1">
              <a:off x="11091920" y="5313680"/>
              <a:ext cx="327920" cy="213965"/>
            </a:xfrm>
            <a:prstGeom prst="line">
              <a:avLst/>
            </a:prstGeom>
          </p:spPr>
          <p:style>
            <a:lnRef idx="1">
              <a:schemeClr val="dk1"/>
            </a:lnRef>
            <a:fillRef idx="0">
              <a:schemeClr val="dk1"/>
            </a:fillRef>
            <a:effectRef idx="0">
              <a:schemeClr val="dk1"/>
            </a:effectRef>
            <a:fontRef idx="minor">
              <a:schemeClr val="tx1"/>
            </a:fontRef>
          </p:style>
        </p:cxnSp>
      </p:grpSp>
      <p:cxnSp>
        <p:nvCxnSpPr>
          <p:cNvPr id="29" name="Straight Connector 28">
            <a:extLst>
              <a:ext uri="{FF2B5EF4-FFF2-40B4-BE49-F238E27FC236}">
                <a16:creationId xmlns:a16="http://schemas.microsoft.com/office/drawing/2014/main" id="{69B66DE7-BF9D-4A85-B098-30B850136470}"/>
              </a:ext>
            </a:extLst>
          </p:cNvPr>
          <p:cNvCxnSpPr/>
          <p:nvPr/>
        </p:nvCxnSpPr>
        <p:spPr>
          <a:xfrm>
            <a:off x="335973" y="1759852"/>
            <a:ext cx="470407" cy="2687221"/>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33394F6B-DEE3-45BB-959A-CC404DC993E1}"/>
              </a:ext>
            </a:extLst>
          </p:cNvPr>
          <p:cNvCxnSpPr/>
          <p:nvPr/>
        </p:nvCxnSpPr>
        <p:spPr>
          <a:xfrm flipH="1">
            <a:off x="1956359" y="1759852"/>
            <a:ext cx="499730" cy="2646712"/>
          </a:xfrm>
          <a:prstGeom prst="line">
            <a:avLst/>
          </a:prstGeom>
        </p:spPr>
        <p:style>
          <a:lnRef idx="3">
            <a:schemeClr val="dk1"/>
          </a:lnRef>
          <a:fillRef idx="0">
            <a:schemeClr val="dk1"/>
          </a:fillRef>
          <a:effectRef idx="2">
            <a:schemeClr val="dk1"/>
          </a:effectRef>
          <a:fontRef idx="minor">
            <a:schemeClr val="tx1"/>
          </a:fontRef>
        </p:style>
      </p:cxnSp>
      <p:grpSp>
        <p:nvGrpSpPr>
          <p:cNvPr id="1027" name="Group 1026">
            <a:extLst>
              <a:ext uri="{FF2B5EF4-FFF2-40B4-BE49-F238E27FC236}">
                <a16:creationId xmlns:a16="http://schemas.microsoft.com/office/drawing/2014/main" id="{7F2257C3-3934-4398-AC27-A45661DD15C6}"/>
              </a:ext>
            </a:extLst>
          </p:cNvPr>
          <p:cNvGrpSpPr/>
          <p:nvPr/>
        </p:nvGrpSpPr>
        <p:grpSpPr>
          <a:xfrm>
            <a:off x="7945155" y="2311795"/>
            <a:ext cx="4064500" cy="3009177"/>
            <a:chOff x="7945155" y="2311795"/>
            <a:chExt cx="4064500" cy="3009177"/>
          </a:xfrm>
          <a:effectLst>
            <a:outerShdw blurRad="50800" dist="38100" dir="18900000" algn="bl" rotWithShape="0">
              <a:prstClr val="black">
                <a:alpha val="40000"/>
              </a:prstClr>
            </a:outerShdw>
          </a:effectLst>
        </p:grpSpPr>
        <p:pic>
          <p:nvPicPr>
            <p:cNvPr id="13" name="Picture 12">
              <a:extLst>
                <a:ext uri="{FF2B5EF4-FFF2-40B4-BE49-F238E27FC236}">
                  <a16:creationId xmlns:a16="http://schemas.microsoft.com/office/drawing/2014/main" id="{64108A23-8F1D-4DAD-8D0C-278833408927}"/>
                </a:ext>
              </a:extLst>
            </p:cNvPr>
            <p:cNvPicPr>
              <a:picLocks noChangeAspect="1"/>
            </p:cNvPicPr>
            <p:nvPr/>
          </p:nvPicPr>
          <p:blipFill>
            <a:blip r:embed="rId2"/>
            <a:stretch>
              <a:fillRect/>
            </a:stretch>
          </p:blipFill>
          <p:spPr>
            <a:xfrm>
              <a:off x="7945155" y="2311795"/>
              <a:ext cx="4064500" cy="3009177"/>
            </a:xfrm>
            <a:prstGeom prst="rect">
              <a:avLst/>
            </a:prstGeom>
          </p:spPr>
        </p:pic>
        <p:pic>
          <p:nvPicPr>
            <p:cNvPr id="1026" name="Picture 2" descr="Image result for location point symbol">
              <a:extLst>
                <a:ext uri="{FF2B5EF4-FFF2-40B4-BE49-F238E27FC236}">
                  <a16:creationId xmlns:a16="http://schemas.microsoft.com/office/drawing/2014/main" id="{5A451DFA-8A12-4C78-BF99-3DCB85FFB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61456" y="3532542"/>
              <a:ext cx="258934" cy="258934"/>
            </a:xfrm>
            <a:prstGeom prst="rect">
              <a:avLst/>
            </a:prstGeom>
            <a:noFill/>
            <a:extLst>
              <a:ext uri="{909E8E84-426E-40DD-AFC4-6F175D3DCCD1}">
                <a14:hiddenFill xmlns:a14="http://schemas.microsoft.com/office/drawing/2010/main">
                  <a:solidFill>
                    <a:srgbClr val="FFFFFF"/>
                  </a:solidFill>
                </a14:hiddenFill>
              </a:ext>
            </a:extLst>
          </p:spPr>
        </p:pic>
        <p:sp>
          <p:nvSpPr>
            <p:cNvPr id="1024" name="Oval 1023">
              <a:extLst>
                <a:ext uri="{FF2B5EF4-FFF2-40B4-BE49-F238E27FC236}">
                  <a16:creationId xmlns:a16="http://schemas.microsoft.com/office/drawing/2014/main" id="{6A3D663C-E956-4409-A197-05329372406D}"/>
                </a:ext>
              </a:extLst>
            </p:cNvPr>
            <p:cNvSpPr/>
            <p:nvPr/>
          </p:nvSpPr>
          <p:spPr>
            <a:xfrm>
              <a:off x="11153030" y="3585597"/>
              <a:ext cx="74210" cy="8481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4" name="Picture 2" descr="Image result for location point symbol">
              <a:extLst>
                <a:ext uri="{FF2B5EF4-FFF2-40B4-BE49-F238E27FC236}">
                  <a16:creationId xmlns:a16="http://schemas.microsoft.com/office/drawing/2014/main" id="{75AEE774-CEE1-4795-850E-60B61565D1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4717" y="4268030"/>
              <a:ext cx="258934" cy="258934"/>
            </a:xfrm>
            <a:prstGeom prst="rect">
              <a:avLst/>
            </a:prstGeom>
            <a:noFill/>
            <a:extLst>
              <a:ext uri="{909E8E84-426E-40DD-AFC4-6F175D3DCCD1}">
                <a14:hiddenFill xmlns:a14="http://schemas.microsoft.com/office/drawing/2010/main">
                  <a:solidFill>
                    <a:srgbClr val="FFFFFF"/>
                  </a:solidFill>
                </a14:hiddenFill>
              </a:ext>
            </a:extLst>
          </p:spPr>
        </p:pic>
        <p:sp>
          <p:nvSpPr>
            <p:cNvPr id="35" name="Oval 34">
              <a:extLst>
                <a:ext uri="{FF2B5EF4-FFF2-40B4-BE49-F238E27FC236}">
                  <a16:creationId xmlns:a16="http://schemas.microsoft.com/office/drawing/2014/main" id="{E38CA9F2-B73E-429A-8331-F974D3D1EE3F}"/>
                </a:ext>
              </a:extLst>
            </p:cNvPr>
            <p:cNvSpPr/>
            <p:nvPr/>
          </p:nvSpPr>
          <p:spPr>
            <a:xfrm>
              <a:off x="11056291" y="4321085"/>
              <a:ext cx="74210" cy="8481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pic>
        <p:nvPicPr>
          <p:cNvPr id="1025" name="Picture 1024">
            <a:extLst>
              <a:ext uri="{FF2B5EF4-FFF2-40B4-BE49-F238E27FC236}">
                <a16:creationId xmlns:a16="http://schemas.microsoft.com/office/drawing/2014/main" id="{3ED71410-F3A9-4C66-A4FD-51A56B4F9DD0}"/>
              </a:ext>
            </a:extLst>
          </p:cNvPr>
          <p:cNvPicPr>
            <a:picLocks noChangeAspect="1"/>
          </p:cNvPicPr>
          <p:nvPr/>
        </p:nvPicPr>
        <p:blipFill>
          <a:blip r:embed="rId4"/>
          <a:stretch>
            <a:fillRect/>
          </a:stretch>
        </p:blipFill>
        <p:spPr>
          <a:xfrm>
            <a:off x="3174735" y="3723577"/>
            <a:ext cx="4246951" cy="2781716"/>
          </a:xfrm>
          <a:prstGeom prst="rect">
            <a:avLst/>
          </a:prstGeom>
        </p:spPr>
      </p:pic>
    </p:spTree>
    <p:extLst>
      <p:ext uri="{BB962C8B-B14F-4D97-AF65-F5344CB8AC3E}">
        <p14:creationId xmlns:p14="http://schemas.microsoft.com/office/powerpoint/2010/main" val="2551363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250"/>
                                        <p:tgtEl>
                                          <p:spTgt spid="16">
                                            <p:txEl>
                                              <p:pRg st="0" end="0"/>
                                            </p:txEl>
                                          </p:spTgt>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250"/>
                                        <p:tgtEl>
                                          <p:spTgt spid="17"/>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250"/>
                                        <p:tgtEl>
                                          <p:spTgt spid="20"/>
                                        </p:tgtEl>
                                      </p:cBhvr>
                                    </p:animEffect>
                                  </p:childTnLst>
                                </p:cTn>
                              </p:par>
                            </p:childTnLst>
                          </p:cTn>
                        </p:par>
                        <p:par>
                          <p:cTn id="16" fill="hold">
                            <p:stCondLst>
                              <p:cond delay="750"/>
                            </p:stCondLst>
                            <p:childTnLst>
                              <p:par>
                                <p:cTn id="17" presetID="10" presetClass="entr" presetSubtype="0" fill="hold" grpId="0" nodeType="afterEffect" nodePh="1">
                                  <p:stCondLst>
                                    <p:cond delay="0"/>
                                  </p:stCondLst>
                                  <p:endCondLst>
                                    <p:cond evt="begin" delay="0">
                                      <p:tn val="17"/>
                                    </p:cond>
                                  </p:endCondLst>
                                  <p:childTnLst>
                                    <p:set>
                                      <p:cBhvr>
                                        <p:cTn id="18" dur="1" fill="hold">
                                          <p:stCondLst>
                                            <p:cond delay="0"/>
                                          </p:stCondLst>
                                        </p:cTn>
                                        <p:tgtEl>
                                          <p:spTgt spid="21"/>
                                        </p:tgtEl>
                                        <p:attrNameLst>
                                          <p:attrName>style.visibility</p:attrName>
                                        </p:attrNameLst>
                                      </p:cBhvr>
                                      <p:to>
                                        <p:strVal val="visible"/>
                                      </p:to>
                                    </p:set>
                                    <p:animEffect transition="in" filter="fade">
                                      <p:cBhvr>
                                        <p:cTn id="19" dur="250"/>
                                        <p:tgtEl>
                                          <p:spTgt spid="21"/>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250"/>
                                        <p:tgtEl>
                                          <p:spTgt spid="22"/>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250"/>
                                        <p:tgtEl>
                                          <p:spTgt spid="25"/>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250"/>
                                        <p:tgtEl>
                                          <p:spTgt spid="26"/>
                                        </p:tgtEl>
                                      </p:cBhvr>
                                    </p:animEffect>
                                  </p:childTnLst>
                                </p:cTn>
                              </p:par>
                            </p:childTnLst>
                          </p:cTn>
                        </p:par>
                        <p:par>
                          <p:cTn id="32" fill="hold">
                            <p:stCondLst>
                              <p:cond delay="1750"/>
                            </p:stCondLst>
                            <p:childTnLst>
                              <p:par>
                                <p:cTn id="33" presetID="10" presetClass="entr" presetSubtype="0" fill="hold" nodeType="after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250"/>
                                        <p:tgtEl>
                                          <p:spTgt spid="29"/>
                                        </p:tgtEl>
                                      </p:cBhvr>
                                    </p:animEffec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250"/>
                                        <p:tgtEl>
                                          <p:spTgt spid="30"/>
                                        </p:tgtEl>
                                      </p:cBhvr>
                                    </p:animEffect>
                                  </p:childTnLst>
                                </p:cTn>
                              </p:par>
                            </p:childTnLst>
                          </p:cTn>
                        </p:par>
                        <p:par>
                          <p:cTn id="40" fill="hold">
                            <p:stCondLst>
                              <p:cond delay="2250"/>
                            </p:stCondLst>
                            <p:childTnLst>
                              <p:par>
                                <p:cTn id="41" presetID="10" presetClass="entr" presetSubtype="0"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250"/>
                                        <p:tgtEl>
                                          <p:spTgt spid="14"/>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6"/>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0" nodeType="afterEffect">
                                  <p:stCondLst>
                                    <p:cond delay="0"/>
                                  </p:stCondLst>
                                  <p:childTnLst>
                                    <p:set>
                                      <p:cBhvr>
                                        <p:cTn id="50" dur="1" fill="hold">
                                          <p:stCondLst>
                                            <p:cond delay="499"/>
                                          </p:stCondLst>
                                        </p:cTn>
                                        <p:tgtEl>
                                          <p:spTgt spid="11"/>
                                        </p:tgtEl>
                                        <p:attrNameLst>
                                          <p:attrName>style.visibility</p:attrName>
                                        </p:attrNameLst>
                                      </p:cBhvr>
                                      <p:to>
                                        <p:strVal val="visible"/>
                                      </p:to>
                                    </p:set>
                                  </p:childTnLst>
                                </p:cTn>
                              </p:par>
                            </p:childTnLst>
                          </p:cTn>
                        </p:par>
                        <p:par>
                          <p:cTn id="51" fill="hold">
                            <p:stCondLst>
                              <p:cond delay="500"/>
                            </p:stCondLst>
                            <p:childTnLst>
                              <p:par>
                                <p:cTn id="52" presetID="1" presetClass="entr" presetSubtype="0" fill="hold" nodeType="afterEffect">
                                  <p:stCondLst>
                                    <p:cond delay="0"/>
                                  </p:stCondLst>
                                  <p:childTnLst>
                                    <p:set>
                                      <p:cBhvr>
                                        <p:cTn id="53" dur="1" fill="hold">
                                          <p:stCondLst>
                                            <p:cond delay="499"/>
                                          </p:stCondLst>
                                        </p:cTn>
                                        <p:tgtEl>
                                          <p:spTgt spid="1025"/>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nodeType="clickEffect">
                                  <p:stCondLst>
                                    <p:cond delay="0"/>
                                  </p:stCondLst>
                                  <p:childTnLst>
                                    <p:set>
                                      <p:cBhvr>
                                        <p:cTn id="57" dur="1" fill="hold">
                                          <p:stCondLst>
                                            <p:cond delay="0"/>
                                          </p:stCondLst>
                                        </p:cTn>
                                        <p:tgtEl>
                                          <p:spTgt spid="1027"/>
                                        </p:tgtEl>
                                        <p:attrNameLst>
                                          <p:attrName>style.visibility</p:attrName>
                                        </p:attrNameLst>
                                      </p:cBhvr>
                                      <p:to>
                                        <p:strVal val="visible"/>
                                      </p:to>
                                    </p:set>
                                    <p:animEffect transition="in" filter="randombar(horizontal)">
                                      <p:cBhvr>
                                        <p:cTn id="58"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11" grpId="0"/>
      <p:bldP spid="14" grpId="0" animBg="1"/>
      <p:bldP spid="16" grpId="0" build="p"/>
      <p:bldP spid="20" grpId="0"/>
      <p:bldP spid="21" grpId="0"/>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A925778-A928-4AD3-A32F-6579CFA4ECAE}"/>
              </a:ext>
            </a:extLst>
          </p:cNvPr>
          <p:cNvSpPr txBox="1"/>
          <p:nvPr/>
        </p:nvSpPr>
        <p:spPr>
          <a:xfrm>
            <a:off x="516597" y="80599"/>
            <a:ext cx="3121304" cy="523220"/>
          </a:xfrm>
          <a:prstGeom prst="rect">
            <a:avLst/>
          </a:prstGeom>
          <a:noFill/>
        </p:spPr>
        <p:txBody>
          <a:bodyPr wrap="none" rtlCol="0">
            <a:spAutoFit/>
          </a:bodyPr>
          <a:lstStyle/>
          <a:p>
            <a:r>
              <a:rPr lang="en-US" sz="2800" b="1">
                <a:solidFill>
                  <a:schemeClr val="bg2">
                    <a:lumMod val="25000"/>
                  </a:schemeClr>
                </a:solidFill>
              </a:rPr>
              <a:t>Correlation analysis</a:t>
            </a:r>
          </a:p>
        </p:txBody>
      </p:sp>
      <p:graphicFrame>
        <p:nvGraphicFramePr>
          <p:cNvPr id="2" name="Diagram 3">
            <a:extLst>
              <a:ext uri="{FF2B5EF4-FFF2-40B4-BE49-F238E27FC236}">
                <a16:creationId xmlns:a16="http://schemas.microsoft.com/office/drawing/2014/main" id="{D72CCE22-B018-4CE9-B886-603EA8F3CD99}"/>
              </a:ext>
            </a:extLst>
          </p:cNvPr>
          <p:cNvGraphicFramePr/>
          <p:nvPr>
            <p:extLst>
              <p:ext uri="{D42A27DB-BD31-4B8C-83A1-F6EECF244321}">
                <p14:modId xmlns:p14="http://schemas.microsoft.com/office/powerpoint/2010/main" val="1658830929"/>
              </p:ext>
            </p:extLst>
          </p:nvPr>
        </p:nvGraphicFramePr>
        <p:xfrm>
          <a:off x="1337733" y="942318"/>
          <a:ext cx="9722087" cy="54251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67442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graphicEl>
                                              <a:dgm id="{5DCCDD27-0B1F-433E-B8FF-D5F2D27D41E0}"/>
                                            </p:graphicEl>
                                          </p:spTgt>
                                        </p:tgtEl>
                                        <p:attrNameLst>
                                          <p:attrName>style.visibility</p:attrName>
                                        </p:attrNameLst>
                                      </p:cBhvr>
                                      <p:to>
                                        <p:strVal val="visible"/>
                                      </p:to>
                                    </p:set>
                                    <p:animEffect transition="in" filter="fade">
                                      <p:cBhvr>
                                        <p:cTn id="7" dur="500"/>
                                        <p:tgtEl>
                                          <p:spTgt spid="2">
                                            <p:graphicEl>
                                              <a:dgm id="{5DCCDD27-0B1F-433E-B8FF-D5F2D27D41E0}"/>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graphicEl>
                                              <a:dgm id="{E17B1A26-336C-4FEC-83AB-708A31EF6FE6}"/>
                                            </p:graphicEl>
                                          </p:spTgt>
                                        </p:tgtEl>
                                        <p:attrNameLst>
                                          <p:attrName>style.visibility</p:attrName>
                                        </p:attrNameLst>
                                      </p:cBhvr>
                                      <p:to>
                                        <p:strVal val="visible"/>
                                      </p:to>
                                    </p:set>
                                    <p:animEffect transition="in" filter="fade">
                                      <p:cBhvr>
                                        <p:cTn id="10" dur="500"/>
                                        <p:tgtEl>
                                          <p:spTgt spid="2">
                                            <p:graphicEl>
                                              <a:dgm id="{E17B1A26-336C-4FEC-83AB-708A31EF6FE6}"/>
                                            </p:graphic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
                                            <p:graphicEl>
                                              <a:dgm id="{773B0D62-1D59-4FB2-BDE9-A50F72DB5828}"/>
                                            </p:graphicEl>
                                          </p:spTgt>
                                        </p:tgtEl>
                                        <p:attrNameLst>
                                          <p:attrName>style.visibility</p:attrName>
                                        </p:attrNameLst>
                                      </p:cBhvr>
                                      <p:to>
                                        <p:strVal val="visible"/>
                                      </p:to>
                                    </p:set>
                                    <p:animEffect transition="in" filter="fade">
                                      <p:cBhvr>
                                        <p:cTn id="14" dur="500"/>
                                        <p:tgtEl>
                                          <p:spTgt spid="2">
                                            <p:graphicEl>
                                              <a:dgm id="{773B0D62-1D59-4FB2-BDE9-A50F72DB5828}"/>
                                            </p:graphic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
                                            <p:graphicEl>
                                              <a:dgm id="{887D4F5C-6F58-4502-9355-1A1723AC4863}"/>
                                            </p:graphicEl>
                                          </p:spTgt>
                                        </p:tgtEl>
                                        <p:attrNameLst>
                                          <p:attrName>style.visibility</p:attrName>
                                        </p:attrNameLst>
                                      </p:cBhvr>
                                      <p:to>
                                        <p:strVal val="visible"/>
                                      </p:to>
                                    </p:set>
                                    <p:animEffect transition="in" filter="fade">
                                      <p:cBhvr>
                                        <p:cTn id="17" dur="500"/>
                                        <p:tgtEl>
                                          <p:spTgt spid="2">
                                            <p:graphicEl>
                                              <a:dgm id="{887D4F5C-6F58-4502-9355-1A1723AC4863}"/>
                                            </p:graphicEl>
                                          </p:spTgt>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
                                            <p:graphicEl>
                                              <a:dgm id="{DC32D80E-4603-455E-BEEB-DF41BB092B95}"/>
                                            </p:graphicEl>
                                          </p:spTgt>
                                        </p:tgtEl>
                                        <p:attrNameLst>
                                          <p:attrName>style.visibility</p:attrName>
                                        </p:attrNameLst>
                                      </p:cBhvr>
                                      <p:to>
                                        <p:strVal val="visible"/>
                                      </p:to>
                                    </p:set>
                                    <p:animEffect transition="in" filter="fade">
                                      <p:cBhvr>
                                        <p:cTn id="21" dur="500"/>
                                        <p:tgtEl>
                                          <p:spTgt spid="2">
                                            <p:graphicEl>
                                              <a:dgm id="{DC32D80E-4603-455E-BEEB-DF41BB092B95}"/>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graphicEl>
                                              <a:dgm id="{853903D5-98C7-445C-AD78-A1C032636262}"/>
                                            </p:graphicEl>
                                          </p:spTgt>
                                        </p:tgtEl>
                                        <p:attrNameLst>
                                          <p:attrName>style.visibility</p:attrName>
                                        </p:attrNameLst>
                                      </p:cBhvr>
                                      <p:to>
                                        <p:strVal val="visible"/>
                                      </p:to>
                                    </p:set>
                                    <p:animEffect transition="in" filter="fade">
                                      <p:cBhvr>
                                        <p:cTn id="24" dur="500"/>
                                        <p:tgtEl>
                                          <p:spTgt spid="2">
                                            <p:graphicEl>
                                              <a:dgm id="{853903D5-98C7-445C-AD78-A1C03263626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A925778-A928-4AD3-A32F-6579CFA4ECAE}"/>
              </a:ext>
            </a:extLst>
          </p:cNvPr>
          <p:cNvSpPr txBox="1"/>
          <p:nvPr/>
        </p:nvSpPr>
        <p:spPr>
          <a:xfrm>
            <a:off x="516597" y="80599"/>
            <a:ext cx="3121304" cy="523220"/>
          </a:xfrm>
          <a:prstGeom prst="rect">
            <a:avLst/>
          </a:prstGeom>
          <a:noFill/>
        </p:spPr>
        <p:txBody>
          <a:bodyPr wrap="none" rtlCol="0">
            <a:spAutoFit/>
          </a:bodyPr>
          <a:lstStyle/>
          <a:p>
            <a:r>
              <a:rPr lang="en-US" sz="2800" b="1">
                <a:solidFill>
                  <a:schemeClr val="bg2">
                    <a:lumMod val="25000"/>
                  </a:schemeClr>
                </a:solidFill>
              </a:rPr>
              <a:t>Correlation analysis</a:t>
            </a:r>
          </a:p>
        </p:txBody>
      </p:sp>
      <p:sp>
        <p:nvSpPr>
          <p:cNvPr id="4" name="TextBox 3">
            <a:extLst>
              <a:ext uri="{FF2B5EF4-FFF2-40B4-BE49-F238E27FC236}">
                <a16:creationId xmlns:a16="http://schemas.microsoft.com/office/drawing/2014/main" id="{1F10DBF3-E1E9-4A1A-AA23-A26B3F50B5EB}"/>
              </a:ext>
            </a:extLst>
          </p:cNvPr>
          <p:cNvSpPr txBox="1"/>
          <p:nvPr/>
        </p:nvSpPr>
        <p:spPr>
          <a:xfrm>
            <a:off x="842408" y="1264721"/>
            <a:ext cx="11025163" cy="4328557"/>
          </a:xfrm>
          <a:prstGeom prst="rect">
            <a:avLst/>
          </a:prstGeom>
          <a:noFill/>
        </p:spPr>
        <p:txBody>
          <a:bodyPr wrap="square" rtlCol="0">
            <a:spAutoFit/>
          </a:bodyPr>
          <a:lstStyle/>
          <a:p>
            <a:pPr marL="457200" indent="-457200">
              <a:lnSpc>
                <a:spcPct val="300000"/>
              </a:lnSpc>
              <a:buFont typeface="Arial" panose="020B0604020202020204" pitchFamily="34" charset="0"/>
              <a:buChar char="•"/>
            </a:pPr>
            <a:r>
              <a:rPr lang="en-US" sz="2400">
                <a:solidFill>
                  <a:schemeClr val="bg2">
                    <a:lumMod val="25000"/>
                  </a:schemeClr>
                </a:solidFill>
              </a:rPr>
              <a:t>Population density vs. Adolescent fertility rate </a:t>
            </a:r>
          </a:p>
          <a:p>
            <a:pPr marL="457200" indent="-457200">
              <a:lnSpc>
                <a:spcPct val="300000"/>
              </a:lnSpc>
              <a:buFont typeface="Arial" panose="020B0604020202020204" pitchFamily="34" charset="0"/>
              <a:buChar char="•"/>
            </a:pPr>
            <a:r>
              <a:rPr lang="en-US" sz="2400">
                <a:solidFill>
                  <a:schemeClr val="bg2">
                    <a:lumMod val="25000"/>
                  </a:schemeClr>
                </a:solidFill>
              </a:rPr>
              <a:t>Prevalence of underweight vs. Poverty headcount ratio at $1.90 a day</a:t>
            </a:r>
          </a:p>
          <a:p>
            <a:pPr marL="457200" indent="-457200">
              <a:lnSpc>
                <a:spcPct val="300000"/>
              </a:lnSpc>
              <a:buFont typeface="Arial" panose="020B0604020202020204" pitchFamily="34" charset="0"/>
              <a:buChar char="•"/>
            </a:pPr>
            <a:r>
              <a:rPr lang="en-US" sz="2400">
                <a:solidFill>
                  <a:schemeClr val="bg2">
                    <a:lumMod val="25000"/>
                  </a:schemeClr>
                </a:solidFill>
              </a:rPr>
              <a:t>Poverty headcount ratio at $1.90 a day vs. Employment in services</a:t>
            </a:r>
          </a:p>
          <a:p>
            <a:pPr marL="457200" indent="-457200">
              <a:lnSpc>
                <a:spcPct val="300000"/>
              </a:lnSpc>
              <a:buFont typeface="Arial" panose="020B0604020202020204" pitchFamily="34" charset="0"/>
              <a:buChar char="•"/>
            </a:pPr>
            <a:r>
              <a:rPr lang="en-US" sz="2400">
                <a:solidFill>
                  <a:schemeClr val="bg2">
                    <a:lumMod val="25000"/>
                  </a:schemeClr>
                </a:solidFill>
              </a:rPr>
              <a:t>Employment in services vs. Life expectancy at birth</a:t>
            </a:r>
          </a:p>
        </p:txBody>
      </p:sp>
      <p:sp>
        <p:nvSpPr>
          <p:cNvPr id="2" name="Rectángulo redondeado 1">
            <a:extLst>
              <a:ext uri="{FF2B5EF4-FFF2-40B4-BE49-F238E27FC236}">
                <a16:creationId xmlns:a16="http://schemas.microsoft.com/office/drawing/2014/main" id="{D414F007-513A-0948-A67B-C3714C3D7062}"/>
              </a:ext>
            </a:extLst>
          </p:cNvPr>
          <p:cNvSpPr/>
          <p:nvPr/>
        </p:nvSpPr>
        <p:spPr>
          <a:xfrm>
            <a:off x="479083" y="1684943"/>
            <a:ext cx="741696" cy="741696"/>
          </a:xfrm>
          <a:prstGeom prst="roundRect">
            <a:avLst/>
          </a:prstGeom>
          <a:solidFill>
            <a:srgbClr val="F1A66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US" sz="1600"/>
              <a:t>-0.60</a:t>
            </a:r>
          </a:p>
        </p:txBody>
      </p:sp>
      <p:sp>
        <p:nvSpPr>
          <p:cNvPr id="9" name="Rectángulo redondeado 8">
            <a:extLst>
              <a:ext uri="{FF2B5EF4-FFF2-40B4-BE49-F238E27FC236}">
                <a16:creationId xmlns:a16="http://schemas.microsoft.com/office/drawing/2014/main" id="{5E7FCAB7-A963-E04E-A969-D88681FE65FD}"/>
              </a:ext>
            </a:extLst>
          </p:cNvPr>
          <p:cNvSpPr/>
          <p:nvPr/>
        </p:nvSpPr>
        <p:spPr>
          <a:xfrm>
            <a:off x="471560" y="2751282"/>
            <a:ext cx="741696" cy="741696"/>
          </a:xfrm>
          <a:prstGeom prst="roundRect">
            <a:avLst/>
          </a:prstGeom>
          <a:solidFill>
            <a:srgbClr val="EB893C"/>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US" sz="1600"/>
              <a:t>0.72</a:t>
            </a:r>
          </a:p>
        </p:txBody>
      </p:sp>
      <p:sp>
        <p:nvSpPr>
          <p:cNvPr id="10" name="Rectángulo redondeado 9">
            <a:extLst>
              <a:ext uri="{FF2B5EF4-FFF2-40B4-BE49-F238E27FC236}">
                <a16:creationId xmlns:a16="http://schemas.microsoft.com/office/drawing/2014/main" id="{AA4074F0-B1A1-6142-8FD8-5040DDA12DC5}"/>
              </a:ext>
            </a:extLst>
          </p:cNvPr>
          <p:cNvSpPr/>
          <p:nvPr/>
        </p:nvSpPr>
        <p:spPr>
          <a:xfrm>
            <a:off x="479083" y="3817621"/>
            <a:ext cx="741696" cy="741696"/>
          </a:xfrm>
          <a:prstGeom prst="roundRect">
            <a:avLst/>
          </a:prstGeom>
          <a:solidFill>
            <a:srgbClr val="F1A66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US" sz="1600"/>
              <a:t>-0.63</a:t>
            </a:r>
          </a:p>
        </p:txBody>
      </p:sp>
      <p:sp>
        <p:nvSpPr>
          <p:cNvPr id="11" name="Rectángulo redondeado 10">
            <a:extLst>
              <a:ext uri="{FF2B5EF4-FFF2-40B4-BE49-F238E27FC236}">
                <a16:creationId xmlns:a16="http://schemas.microsoft.com/office/drawing/2014/main" id="{04224EB8-3F29-C048-85BA-9E8CFD64D4F1}"/>
              </a:ext>
            </a:extLst>
          </p:cNvPr>
          <p:cNvSpPr/>
          <p:nvPr/>
        </p:nvSpPr>
        <p:spPr>
          <a:xfrm>
            <a:off x="479083" y="4970817"/>
            <a:ext cx="741696" cy="741696"/>
          </a:xfrm>
          <a:prstGeom prst="roundRect">
            <a:avLst/>
          </a:prstGeom>
          <a:solidFill>
            <a:srgbClr val="F1A66E"/>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US" sz="1600"/>
              <a:t>0.62</a:t>
            </a:r>
          </a:p>
        </p:txBody>
      </p:sp>
    </p:spTree>
    <p:extLst>
      <p:ext uri="{BB962C8B-B14F-4D97-AF65-F5344CB8AC3E}">
        <p14:creationId xmlns:p14="http://schemas.microsoft.com/office/powerpoint/2010/main" val="4070126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Imagen 5" descr="Imagen que contiene texto, mapa&#10;&#10;Descripción generada automáticamente">
            <a:extLst>
              <a:ext uri="{FF2B5EF4-FFF2-40B4-BE49-F238E27FC236}">
                <a16:creationId xmlns:a16="http://schemas.microsoft.com/office/drawing/2014/main" id="{C1AB6613-E75B-DF41-A43A-0257F22854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3691" y="1334939"/>
            <a:ext cx="8875713" cy="5237311"/>
          </a:xfrm>
          <a:prstGeom prst="rect">
            <a:avLst/>
          </a:prstGeom>
        </p:spPr>
      </p:pic>
      <p:sp>
        <p:nvSpPr>
          <p:cNvPr id="3" name="TextBox 2">
            <a:extLst>
              <a:ext uri="{FF2B5EF4-FFF2-40B4-BE49-F238E27FC236}">
                <a16:creationId xmlns:a16="http://schemas.microsoft.com/office/drawing/2014/main" id="{066ECB6E-5B77-4187-88D9-BDB02E9C7AE8}"/>
              </a:ext>
            </a:extLst>
          </p:cNvPr>
          <p:cNvSpPr txBox="1"/>
          <p:nvPr/>
        </p:nvSpPr>
        <p:spPr>
          <a:xfrm>
            <a:off x="516597" y="80599"/>
            <a:ext cx="4658070" cy="523220"/>
          </a:xfrm>
          <a:prstGeom prst="rect">
            <a:avLst/>
          </a:prstGeom>
          <a:noFill/>
        </p:spPr>
        <p:txBody>
          <a:bodyPr wrap="none" rtlCol="0" anchor="t">
            <a:spAutoFit/>
          </a:bodyPr>
          <a:lstStyle/>
          <a:p>
            <a:r>
              <a:rPr lang="en-US" sz="2800" b="1">
                <a:solidFill>
                  <a:schemeClr val="bg2">
                    <a:lumMod val="25000"/>
                  </a:schemeClr>
                </a:solidFill>
              </a:rPr>
              <a:t>Comparison v.s. Other regions</a:t>
            </a:r>
          </a:p>
        </p:txBody>
      </p:sp>
      <p:grpSp>
        <p:nvGrpSpPr>
          <p:cNvPr id="12" name="Group 11">
            <a:extLst>
              <a:ext uri="{FF2B5EF4-FFF2-40B4-BE49-F238E27FC236}">
                <a16:creationId xmlns:a16="http://schemas.microsoft.com/office/drawing/2014/main" id="{35C38BA4-9891-4193-A585-66B7D4B4FEC3}"/>
              </a:ext>
            </a:extLst>
          </p:cNvPr>
          <p:cNvGrpSpPr/>
          <p:nvPr/>
        </p:nvGrpSpPr>
        <p:grpSpPr>
          <a:xfrm>
            <a:off x="1267093" y="4708686"/>
            <a:ext cx="1371600" cy="1371601"/>
            <a:chOff x="4412343" y="2770310"/>
            <a:chExt cx="1683656" cy="1685576"/>
          </a:xfrm>
        </p:grpSpPr>
        <p:sp>
          <p:nvSpPr>
            <p:cNvPr id="13" name="Oval 12">
              <a:extLst>
                <a:ext uri="{FF2B5EF4-FFF2-40B4-BE49-F238E27FC236}">
                  <a16:creationId xmlns:a16="http://schemas.microsoft.com/office/drawing/2014/main" id="{F1927A2D-7294-4CF8-BEAC-13AC7BBC72B3}"/>
                </a:ext>
              </a:extLst>
            </p:cNvPr>
            <p:cNvSpPr/>
            <p:nvPr/>
          </p:nvSpPr>
          <p:spPr>
            <a:xfrm>
              <a:off x="4412343" y="2770310"/>
              <a:ext cx="1683656" cy="1685576"/>
            </a:xfrm>
            <a:prstGeom prst="ellipse">
              <a:avLst/>
            </a:prstGeom>
            <a:solidFill>
              <a:schemeClr val="bg1"/>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A5821C3-59A6-4655-901E-7069E7737754}"/>
                </a:ext>
              </a:extLst>
            </p:cNvPr>
            <p:cNvSpPr txBox="1"/>
            <p:nvPr/>
          </p:nvSpPr>
          <p:spPr>
            <a:xfrm>
              <a:off x="4458015" y="3817628"/>
              <a:ext cx="1545772" cy="378231"/>
            </a:xfrm>
            <a:prstGeom prst="rect">
              <a:avLst/>
            </a:prstGeom>
            <a:noFill/>
            <a:ln>
              <a:noFill/>
            </a:ln>
          </p:spPr>
          <p:txBody>
            <a:bodyPr wrap="square" rtlCol="0">
              <a:spAutoFit/>
            </a:bodyPr>
            <a:lstStyle/>
            <a:p>
              <a:pPr algn="ctr"/>
              <a:endParaRPr lang="en-US" sz="1400">
                <a:solidFill>
                  <a:schemeClr val="accent2">
                    <a:lumMod val="75000"/>
                  </a:schemeClr>
                </a:solidFill>
              </a:endParaRPr>
            </a:p>
          </p:txBody>
        </p:sp>
      </p:grpSp>
      <p:sp>
        <p:nvSpPr>
          <p:cNvPr id="15" name="TextBox 14">
            <a:extLst>
              <a:ext uri="{FF2B5EF4-FFF2-40B4-BE49-F238E27FC236}">
                <a16:creationId xmlns:a16="http://schemas.microsoft.com/office/drawing/2014/main" id="{BE5A6A26-07B4-4D14-95B7-71771BE78C37}"/>
              </a:ext>
            </a:extLst>
          </p:cNvPr>
          <p:cNvSpPr txBox="1"/>
          <p:nvPr/>
        </p:nvSpPr>
        <p:spPr>
          <a:xfrm>
            <a:off x="938321" y="5367059"/>
            <a:ext cx="2059014" cy="523220"/>
          </a:xfrm>
          <a:prstGeom prst="rect">
            <a:avLst/>
          </a:prstGeom>
          <a:noFill/>
          <a:ln>
            <a:noFill/>
          </a:ln>
        </p:spPr>
        <p:txBody>
          <a:bodyPr wrap="square" rtlCol="0">
            <a:spAutoFit/>
          </a:bodyPr>
          <a:lstStyle/>
          <a:p>
            <a:pPr algn="ctr"/>
            <a:r>
              <a:rPr lang="en-US" sz="1400" b="1">
                <a:solidFill>
                  <a:schemeClr val="accent2">
                    <a:lumMod val="75000"/>
                  </a:schemeClr>
                </a:solidFill>
              </a:rPr>
              <a:t>South America</a:t>
            </a:r>
          </a:p>
          <a:p>
            <a:pPr algn="ctr"/>
            <a:endParaRPr lang="en-US" sz="1400" b="1">
              <a:solidFill>
                <a:srgbClr val="0DA534"/>
              </a:solidFill>
            </a:endParaRPr>
          </a:p>
        </p:txBody>
      </p:sp>
      <p:grpSp>
        <p:nvGrpSpPr>
          <p:cNvPr id="16" name="Group 15">
            <a:extLst>
              <a:ext uri="{FF2B5EF4-FFF2-40B4-BE49-F238E27FC236}">
                <a16:creationId xmlns:a16="http://schemas.microsoft.com/office/drawing/2014/main" id="{B9147C15-D0CF-4673-9F6B-DFE3AD1FD25B}"/>
              </a:ext>
            </a:extLst>
          </p:cNvPr>
          <p:cNvGrpSpPr/>
          <p:nvPr/>
        </p:nvGrpSpPr>
        <p:grpSpPr>
          <a:xfrm>
            <a:off x="1709633" y="4883112"/>
            <a:ext cx="475488" cy="479886"/>
            <a:chOff x="5543555" y="738153"/>
            <a:chExt cx="1009420" cy="1016711"/>
          </a:xfrm>
        </p:grpSpPr>
        <p:pic>
          <p:nvPicPr>
            <p:cNvPr id="17" name="Graphic 16" descr="Man and woman">
              <a:extLst>
                <a:ext uri="{FF2B5EF4-FFF2-40B4-BE49-F238E27FC236}">
                  <a16:creationId xmlns:a16="http://schemas.microsoft.com/office/drawing/2014/main" id="{FC968FA2-DCA9-4707-A950-44A73CD208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49571" y="839769"/>
              <a:ext cx="793104" cy="793104"/>
            </a:xfrm>
            <a:prstGeom prst="rect">
              <a:avLst/>
            </a:prstGeom>
          </p:spPr>
        </p:pic>
        <p:sp>
          <p:nvSpPr>
            <p:cNvPr id="18" name="Oval 17">
              <a:extLst>
                <a:ext uri="{FF2B5EF4-FFF2-40B4-BE49-F238E27FC236}">
                  <a16:creationId xmlns:a16="http://schemas.microsoft.com/office/drawing/2014/main" id="{111C5CDD-9ACC-45B7-9638-071848ED4226}"/>
                </a:ext>
              </a:extLst>
            </p:cNvPr>
            <p:cNvSpPr/>
            <p:nvPr/>
          </p:nvSpPr>
          <p:spPr>
            <a:xfrm>
              <a:off x="5543555" y="738153"/>
              <a:ext cx="1009420" cy="1016711"/>
            </a:xfrm>
            <a:prstGeom prst="ellipse">
              <a:avLst/>
            </a:prstGeom>
            <a:noFill/>
            <a:ln w="476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8AC05982-7B36-4E2F-9008-62E553C3EB2C}"/>
              </a:ext>
            </a:extLst>
          </p:cNvPr>
          <p:cNvGrpSpPr/>
          <p:nvPr/>
        </p:nvGrpSpPr>
        <p:grpSpPr>
          <a:xfrm>
            <a:off x="4056379" y="1377819"/>
            <a:ext cx="1371600" cy="1371601"/>
            <a:chOff x="4412343" y="2770310"/>
            <a:chExt cx="1683656" cy="1685576"/>
          </a:xfrm>
        </p:grpSpPr>
        <p:sp>
          <p:nvSpPr>
            <p:cNvPr id="20" name="Oval 19">
              <a:extLst>
                <a:ext uri="{FF2B5EF4-FFF2-40B4-BE49-F238E27FC236}">
                  <a16:creationId xmlns:a16="http://schemas.microsoft.com/office/drawing/2014/main" id="{632166F9-376C-45F3-ADF9-6DFA4F2420FA}"/>
                </a:ext>
              </a:extLst>
            </p:cNvPr>
            <p:cNvSpPr/>
            <p:nvPr/>
          </p:nvSpPr>
          <p:spPr>
            <a:xfrm>
              <a:off x="4412343" y="2770310"/>
              <a:ext cx="1683656" cy="1685576"/>
            </a:xfrm>
            <a:prstGeom prst="ellipse">
              <a:avLst/>
            </a:prstGeom>
            <a:solidFill>
              <a:schemeClr val="bg1"/>
            </a:solid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EFDA8F0-1EE0-4D6A-A7C8-387771B769A5}"/>
                </a:ext>
              </a:extLst>
            </p:cNvPr>
            <p:cNvSpPr txBox="1"/>
            <p:nvPr/>
          </p:nvSpPr>
          <p:spPr>
            <a:xfrm>
              <a:off x="4458015" y="3817628"/>
              <a:ext cx="1545772" cy="378231"/>
            </a:xfrm>
            <a:prstGeom prst="rect">
              <a:avLst/>
            </a:prstGeom>
            <a:noFill/>
            <a:ln>
              <a:noFill/>
            </a:ln>
          </p:spPr>
          <p:txBody>
            <a:bodyPr wrap="square" rtlCol="0">
              <a:spAutoFit/>
            </a:bodyPr>
            <a:lstStyle/>
            <a:p>
              <a:pPr algn="ctr"/>
              <a:endParaRPr lang="en-US" sz="1400">
                <a:solidFill>
                  <a:srgbClr val="2E6CA4"/>
                </a:solidFill>
              </a:endParaRPr>
            </a:p>
          </p:txBody>
        </p:sp>
      </p:grpSp>
      <p:sp>
        <p:nvSpPr>
          <p:cNvPr id="22" name="TextBox 21">
            <a:extLst>
              <a:ext uri="{FF2B5EF4-FFF2-40B4-BE49-F238E27FC236}">
                <a16:creationId xmlns:a16="http://schemas.microsoft.com/office/drawing/2014/main" id="{4FBEA594-B5AC-4D45-9453-AA15C7E48B55}"/>
              </a:ext>
            </a:extLst>
          </p:cNvPr>
          <p:cNvSpPr txBox="1"/>
          <p:nvPr/>
        </p:nvSpPr>
        <p:spPr>
          <a:xfrm>
            <a:off x="3727607" y="2036192"/>
            <a:ext cx="2059014" cy="523220"/>
          </a:xfrm>
          <a:prstGeom prst="rect">
            <a:avLst/>
          </a:prstGeom>
          <a:noFill/>
          <a:ln>
            <a:noFill/>
          </a:ln>
        </p:spPr>
        <p:txBody>
          <a:bodyPr wrap="square" rtlCol="0">
            <a:spAutoFit/>
          </a:bodyPr>
          <a:lstStyle/>
          <a:p>
            <a:pPr algn="ctr"/>
            <a:r>
              <a:rPr lang="en-US" sz="1400" b="1">
                <a:solidFill>
                  <a:srgbClr val="2E6CA4"/>
                </a:solidFill>
              </a:rPr>
              <a:t>Western Europe</a:t>
            </a:r>
          </a:p>
          <a:p>
            <a:pPr algn="ctr"/>
            <a:endParaRPr lang="en-US" sz="1400" b="1">
              <a:solidFill>
                <a:srgbClr val="0DA534"/>
              </a:solidFill>
            </a:endParaRPr>
          </a:p>
        </p:txBody>
      </p:sp>
      <p:grpSp>
        <p:nvGrpSpPr>
          <p:cNvPr id="26" name="Group 25">
            <a:extLst>
              <a:ext uri="{FF2B5EF4-FFF2-40B4-BE49-F238E27FC236}">
                <a16:creationId xmlns:a16="http://schemas.microsoft.com/office/drawing/2014/main" id="{56641B9C-2BFB-4396-A5E8-DE5FA21EDA73}"/>
              </a:ext>
            </a:extLst>
          </p:cNvPr>
          <p:cNvGrpSpPr/>
          <p:nvPr/>
        </p:nvGrpSpPr>
        <p:grpSpPr>
          <a:xfrm>
            <a:off x="4498919" y="1552245"/>
            <a:ext cx="475488" cy="479886"/>
            <a:chOff x="5543555" y="738153"/>
            <a:chExt cx="1009420" cy="1016711"/>
          </a:xfrm>
        </p:grpSpPr>
        <p:pic>
          <p:nvPicPr>
            <p:cNvPr id="27" name="Graphic 26" descr="Man and woman">
              <a:extLst>
                <a:ext uri="{FF2B5EF4-FFF2-40B4-BE49-F238E27FC236}">
                  <a16:creationId xmlns:a16="http://schemas.microsoft.com/office/drawing/2014/main" id="{5F7F4706-4760-4C92-A09E-87C200AD65E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9571" y="839769"/>
              <a:ext cx="793104" cy="793104"/>
            </a:xfrm>
            <a:prstGeom prst="rect">
              <a:avLst/>
            </a:prstGeom>
          </p:spPr>
        </p:pic>
        <p:sp>
          <p:nvSpPr>
            <p:cNvPr id="28" name="Oval 27">
              <a:extLst>
                <a:ext uri="{FF2B5EF4-FFF2-40B4-BE49-F238E27FC236}">
                  <a16:creationId xmlns:a16="http://schemas.microsoft.com/office/drawing/2014/main" id="{3BA960DA-E8EE-4CB2-A5E1-F2667D1B2B77}"/>
                </a:ext>
              </a:extLst>
            </p:cNvPr>
            <p:cNvSpPr/>
            <p:nvPr/>
          </p:nvSpPr>
          <p:spPr>
            <a:xfrm>
              <a:off x="5543555" y="738153"/>
              <a:ext cx="1009420" cy="1016711"/>
            </a:xfrm>
            <a:prstGeom prst="ellipse">
              <a:avLst/>
            </a:prstGeom>
            <a:noFill/>
            <a:ln w="476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04DC8EAD-CA90-43B0-AB41-D9218AB5658B}"/>
              </a:ext>
            </a:extLst>
          </p:cNvPr>
          <p:cNvGrpSpPr/>
          <p:nvPr/>
        </p:nvGrpSpPr>
        <p:grpSpPr>
          <a:xfrm>
            <a:off x="5681630" y="3213741"/>
            <a:ext cx="1371600" cy="1371601"/>
            <a:chOff x="4412343" y="2770310"/>
            <a:chExt cx="1683656" cy="1685576"/>
          </a:xfrm>
        </p:grpSpPr>
        <p:sp>
          <p:nvSpPr>
            <p:cNvPr id="30" name="Oval 29">
              <a:extLst>
                <a:ext uri="{FF2B5EF4-FFF2-40B4-BE49-F238E27FC236}">
                  <a16:creationId xmlns:a16="http://schemas.microsoft.com/office/drawing/2014/main" id="{9BE357B4-1C40-4293-A950-7F072448224A}"/>
                </a:ext>
              </a:extLst>
            </p:cNvPr>
            <p:cNvSpPr/>
            <p:nvPr/>
          </p:nvSpPr>
          <p:spPr>
            <a:xfrm>
              <a:off x="4412343" y="2770310"/>
              <a:ext cx="1683656" cy="1685576"/>
            </a:xfrm>
            <a:prstGeom prst="ellipse">
              <a:avLst/>
            </a:prstGeom>
            <a:solidFill>
              <a:schemeClr val="bg1"/>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3FB222E-A27C-4BFC-B40C-0FB9AA35E39B}"/>
                </a:ext>
              </a:extLst>
            </p:cNvPr>
            <p:cNvSpPr txBox="1"/>
            <p:nvPr/>
          </p:nvSpPr>
          <p:spPr>
            <a:xfrm>
              <a:off x="4458015" y="3817628"/>
              <a:ext cx="1545772" cy="378231"/>
            </a:xfrm>
            <a:prstGeom prst="rect">
              <a:avLst/>
            </a:prstGeom>
            <a:noFill/>
            <a:ln>
              <a:noFill/>
            </a:ln>
          </p:spPr>
          <p:txBody>
            <a:bodyPr wrap="square" rtlCol="0">
              <a:spAutoFit/>
            </a:bodyPr>
            <a:lstStyle/>
            <a:p>
              <a:pPr algn="ctr"/>
              <a:endParaRPr lang="en-US" sz="1400">
                <a:solidFill>
                  <a:schemeClr val="accent2">
                    <a:lumMod val="75000"/>
                  </a:schemeClr>
                </a:solidFill>
              </a:endParaRPr>
            </a:p>
          </p:txBody>
        </p:sp>
      </p:grpSp>
      <p:sp>
        <p:nvSpPr>
          <p:cNvPr id="32" name="TextBox 31">
            <a:extLst>
              <a:ext uri="{FF2B5EF4-FFF2-40B4-BE49-F238E27FC236}">
                <a16:creationId xmlns:a16="http://schemas.microsoft.com/office/drawing/2014/main" id="{953BF4BE-CD06-4A23-B89C-411ED1FE10C0}"/>
              </a:ext>
            </a:extLst>
          </p:cNvPr>
          <p:cNvSpPr txBox="1"/>
          <p:nvPr/>
        </p:nvSpPr>
        <p:spPr>
          <a:xfrm>
            <a:off x="5352858" y="3872114"/>
            <a:ext cx="2059014" cy="492443"/>
          </a:xfrm>
          <a:prstGeom prst="rect">
            <a:avLst/>
          </a:prstGeom>
          <a:noFill/>
          <a:ln>
            <a:noFill/>
          </a:ln>
        </p:spPr>
        <p:txBody>
          <a:bodyPr wrap="square" rtlCol="0">
            <a:spAutoFit/>
          </a:bodyPr>
          <a:lstStyle/>
          <a:p>
            <a:pPr algn="ctr"/>
            <a:r>
              <a:rPr lang="en-US" sz="1200" b="1">
                <a:solidFill>
                  <a:schemeClr val="accent2">
                    <a:lumMod val="75000"/>
                  </a:schemeClr>
                </a:solidFill>
              </a:rPr>
              <a:t>Arabian Peninsula</a:t>
            </a:r>
          </a:p>
          <a:p>
            <a:pPr algn="ctr"/>
            <a:endParaRPr lang="en-US" sz="1400" b="1">
              <a:solidFill>
                <a:srgbClr val="0DA534"/>
              </a:solidFill>
            </a:endParaRPr>
          </a:p>
        </p:txBody>
      </p:sp>
      <p:grpSp>
        <p:nvGrpSpPr>
          <p:cNvPr id="33" name="Group 32">
            <a:extLst>
              <a:ext uri="{FF2B5EF4-FFF2-40B4-BE49-F238E27FC236}">
                <a16:creationId xmlns:a16="http://schemas.microsoft.com/office/drawing/2014/main" id="{406C821A-977B-49B6-ABBF-D807E20DF17D}"/>
              </a:ext>
            </a:extLst>
          </p:cNvPr>
          <p:cNvGrpSpPr/>
          <p:nvPr/>
        </p:nvGrpSpPr>
        <p:grpSpPr>
          <a:xfrm>
            <a:off x="6124170" y="3388167"/>
            <a:ext cx="475488" cy="479886"/>
            <a:chOff x="5543555" y="738153"/>
            <a:chExt cx="1009420" cy="1016711"/>
          </a:xfrm>
        </p:grpSpPr>
        <p:pic>
          <p:nvPicPr>
            <p:cNvPr id="34" name="Graphic 33" descr="Man and woman">
              <a:extLst>
                <a:ext uri="{FF2B5EF4-FFF2-40B4-BE49-F238E27FC236}">
                  <a16:creationId xmlns:a16="http://schemas.microsoft.com/office/drawing/2014/main" id="{3CB66322-8293-4D65-84D9-76EEED1D1F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49571" y="839769"/>
              <a:ext cx="793104" cy="793104"/>
            </a:xfrm>
            <a:prstGeom prst="rect">
              <a:avLst/>
            </a:prstGeom>
          </p:spPr>
        </p:pic>
        <p:sp>
          <p:nvSpPr>
            <p:cNvPr id="35" name="Oval 34">
              <a:extLst>
                <a:ext uri="{FF2B5EF4-FFF2-40B4-BE49-F238E27FC236}">
                  <a16:creationId xmlns:a16="http://schemas.microsoft.com/office/drawing/2014/main" id="{5E755062-D80E-4C38-A0CB-4F0A2134079E}"/>
                </a:ext>
              </a:extLst>
            </p:cNvPr>
            <p:cNvSpPr/>
            <p:nvPr/>
          </p:nvSpPr>
          <p:spPr>
            <a:xfrm>
              <a:off x="5543555" y="738153"/>
              <a:ext cx="1009420" cy="1016711"/>
            </a:xfrm>
            <a:prstGeom prst="ellipse">
              <a:avLst/>
            </a:prstGeom>
            <a:noFill/>
            <a:ln w="476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6179E71A-EB48-4D4A-BB86-9AEAFDE7FD01}"/>
              </a:ext>
            </a:extLst>
          </p:cNvPr>
          <p:cNvGrpSpPr/>
          <p:nvPr/>
        </p:nvGrpSpPr>
        <p:grpSpPr>
          <a:xfrm>
            <a:off x="3566308" y="4691521"/>
            <a:ext cx="1371600" cy="1371601"/>
            <a:chOff x="4412343" y="2770310"/>
            <a:chExt cx="1683656" cy="1685576"/>
          </a:xfrm>
        </p:grpSpPr>
        <p:sp>
          <p:nvSpPr>
            <p:cNvPr id="37" name="Oval 36">
              <a:extLst>
                <a:ext uri="{FF2B5EF4-FFF2-40B4-BE49-F238E27FC236}">
                  <a16:creationId xmlns:a16="http://schemas.microsoft.com/office/drawing/2014/main" id="{F26EBDC3-F887-40C5-B644-B4989667D0F7}"/>
                </a:ext>
              </a:extLst>
            </p:cNvPr>
            <p:cNvSpPr/>
            <p:nvPr/>
          </p:nvSpPr>
          <p:spPr>
            <a:xfrm>
              <a:off x="4412343" y="2770310"/>
              <a:ext cx="1683656" cy="1685576"/>
            </a:xfrm>
            <a:prstGeom prst="ellipse">
              <a:avLst/>
            </a:prstGeom>
            <a:solidFill>
              <a:schemeClr val="bg1"/>
            </a:solid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1A8E5B15-5142-4AF6-82B7-D4132BB28BAD}"/>
                </a:ext>
              </a:extLst>
            </p:cNvPr>
            <p:cNvSpPr txBox="1"/>
            <p:nvPr/>
          </p:nvSpPr>
          <p:spPr>
            <a:xfrm>
              <a:off x="4458015" y="3817628"/>
              <a:ext cx="1545772" cy="378231"/>
            </a:xfrm>
            <a:prstGeom prst="rect">
              <a:avLst/>
            </a:prstGeom>
            <a:noFill/>
            <a:ln>
              <a:noFill/>
            </a:ln>
          </p:spPr>
          <p:txBody>
            <a:bodyPr wrap="square" rtlCol="0">
              <a:spAutoFit/>
            </a:bodyPr>
            <a:lstStyle/>
            <a:p>
              <a:pPr algn="ctr"/>
              <a:endParaRPr lang="en-US" sz="1400">
                <a:solidFill>
                  <a:schemeClr val="bg2">
                    <a:lumMod val="50000"/>
                  </a:schemeClr>
                </a:solidFill>
              </a:endParaRPr>
            </a:p>
          </p:txBody>
        </p:sp>
      </p:grpSp>
      <p:sp>
        <p:nvSpPr>
          <p:cNvPr id="39" name="TextBox 38">
            <a:extLst>
              <a:ext uri="{FF2B5EF4-FFF2-40B4-BE49-F238E27FC236}">
                <a16:creationId xmlns:a16="http://schemas.microsoft.com/office/drawing/2014/main" id="{64DF2064-BF89-4EAA-A904-58FA875839C0}"/>
              </a:ext>
            </a:extLst>
          </p:cNvPr>
          <p:cNvSpPr txBox="1"/>
          <p:nvPr/>
        </p:nvSpPr>
        <p:spPr>
          <a:xfrm>
            <a:off x="3237536" y="5349894"/>
            <a:ext cx="2059014" cy="738664"/>
          </a:xfrm>
          <a:prstGeom prst="rect">
            <a:avLst/>
          </a:prstGeom>
          <a:noFill/>
          <a:ln>
            <a:noFill/>
          </a:ln>
        </p:spPr>
        <p:txBody>
          <a:bodyPr wrap="square" rtlCol="0">
            <a:spAutoFit/>
          </a:bodyPr>
          <a:lstStyle/>
          <a:p>
            <a:pPr algn="ctr"/>
            <a:r>
              <a:rPr lang="en-US" sz="1400" b="1">
                <a:solidFill>
                  <a:schemeClr val="bg2">
                    <a:lumMod val="50000"/>
                  </a:schemeClr>
                </a:solidFill>
              </a:rPr>
              <a:t>Sub-Saharan</a:t>
            </a:r>
          </a:p>
          <a:p>
            <a:pPr algn="ctr"/>
            <a:r>
              <a:rPr lang="en-US" sz="1400" b="1">
                <a:solidFill>
                  <a:schemeClr val="bg2">
                    <a:lumMod val="50000"/>
                  </a:schemeClr>
                </a:solidFill>
              </a:rPr>
              <a:t> Africa</a:t>
            </a:r>
          </a:p>
          <a:p>
            <a:pPr algn="ctr"/>
            <a:endParaRPr lang="en-US" sz="1400" b="1">
              <a:solidFill>
                <a:srgbClr val="0DA534"/>
              </a:solidFill>
            </a:endParaRPr>
          </a:p>
        </p:txBody>
      </p:sp>
      <p:grpSp>
        <p:nvGrpSpPr>
          <p:cNvPr id="40" name="Group 39">
            <a:extLst>
              <a:ext uri="{FF2B5EF4-FFF2-40B4-BE49-F238E27FC236}">
                <a16:creationId xmlns:a16="http://schemas.microsoft.com/office/drawing/2014/main" id="{A52CBCA0-03DE-48E6-AF34-183B1BA7758F}"/>
              </a:ext>
            </a:extLst>
          </p:cNvPr>
          <p:cNvGrpSpPr/>
          <p:nvPr/>
        </p:nvGrpSpPr>
        <p:grpSpPr>
          <a:xfrm>
            <a:off x="4008848" y="4865947"/>
            <a:ext cx="475488" cy="479886"/>
            <a:chOff x="5543555" y="738153"/>
            <a:chExt cx="1009420" cy="1016711"/>
          </a:xfrm>
        </p:grpSpPr>
        <p:pic>
          <p:nvPicPr>
            <p:cNvPr id="41" name="Graphic 40" descr="Man and woman">
              <a:extLst>
                <a:ext uri="{FF2B5EF4-FFF2-40B4-BE49-F238E27FC236}">
                  <a16:creationId xmlns:a16="http://schemas.microsoft.com/office/drawing/2014/main" id="{6E62AE05-C425-4020-96AF-7E54293AFFD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49571" y="839769"/>
              <a:ext cx="793104" cy="793104"/>
            </a:xfrm>
            <a:prstGeom prst="rect">
              <a:avLst/>
            </a:prstGeom>
          </p:spPr>
        </p:pic>
        <p:sp>
          <p:nvSpPr>
            <p:cNvPr id="43" name="Oval 42">
              <a:extLst>
                <a:ext uri="{FF2B5EF4-FFF2-40B4-BE49-F238E27FC236}">
                  <a16:creationId xmlns:a16="http://schemas.microsoft.com/office/drawing/2014/main" id="{9D80C949-2A77-4953-B860-8D57508F3061}"/>
                </a:ext>
              </a:extLst>
            </p:cNvPr>
            <p:cNvSpPr/>
            <p:nvPr/>
          </p:nvSpPr>
          <p:spPr>
            <a:xfrm>
              <a:off x="5543555" y="738153"/>
              <a:ext cx="1009420" cy="1016711"/>
            </a:xfrm>
            <a:prstGeom prst="ellipse">
              <a:avLst/>
            </a:prstGeom>
            <a:noFill/>
            <a:ln w="476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5BC8F45D-4571-4F6A-9866-98565C859CC3}"/>
              </a:ext>
            </a:extLst>
          </p:cNvPr>
          <p:cNvGrpSpPr/>
          <p:nvPr/>
        </p:nvGrpSpPr>
        <p:grpSpPr>
          <a:xfrm>
            <a:off x="10316843" y="4234477"/>
            <a:ext cx="1371600" cy="1371601"/>
            <a:chOff x="4412343" y="2770310"/>
            <a:chExt cx="1683656" cy="1685576"/>
          </a:xfrm>
        </p:grpSpPr>
        <p:sp>
          <p:nvSpPr>
            <p:cNvPr id="45" name="Oval 44">
              <a:extLst>
                <a:ext uri="{FF2B5EF4-FFF2-40B4-BE49-F238E27FC236}">
                  <a16:creationId xmlns:a16="http://schemas.microsoft.com/office/drawing/2014/main" id="{20F34BF6-D493-490D-A6F2-41527599D129}"/>
                </a:ext>
              </a:extLst>
            </p:cNvPr>
            <p:cNvSpPr/>
            <p:nvPr/>
          </p:nvSpPr>
          <p:spPr>
            <a:xfrm>
              <a:off x="4412343" y="2770310"/>
              <a:ext cx="1683656" cy="1685576"/>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7" name="TextBox 46">
              <a:extLst>
                <a:ext uri="{FF2B5EF4-FFF2-40B4-BE49-F238E27FC236}">
                  <a16:creationId xmlns:a16="http://schemas.microsoft.com/office/drawing/2014/main" id="{A04F7D73-1494-4EBA-825D-500680FB937C}"/>
                </a:ext>
              </a:extLst>
            </p:cNvPr>
            <p:cNvSpPr txBox="1"/>
            <p:nvPr/>
          </p:nvSpPr>
          <p:spPr>
            <a:xfrm>
              <a:off x="4458015" y="3817629"/>
              <a:ext cx="1545772" cy="378231"/>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endParaRPr lang="en-US" sz="1400">
                <a:solidFill>
                  <a:schemeClr val="accent2">
                    <a:lumMod val="75000"/>
                  </a:schemeClr>
                </a:solidFill>
              </a:endParaRPr>
            </a:p>
          </p:txBody>
        </p:sp>
      </p:grpSp>
      <p:sp>
        <p:nvSpPr>
          <p:cNvPr id="49" name="TextBox 48">
            <a:extLst>
              <a:ext uri="{FF2B5EF4-FFF2-40B4-BE49-F238E27FC236}">
                <a16:creationId xmlns:a16="http://schemas.microsoft.com/office/drawing/2014/main" id="{19E81673-7701-4983-9A4B-37CEC37BA95F}"/>
              </a:ext>
            </a:extLst>
          </p:cNvPr>
          <p:cNvSpPr txBox="1"/>
          <p:nvPr/>
        </p:nvSpPr>
        <p:spPr>
          <a:xfrm>
            <a:off x="9988071" y="4892851"/>
            <a:ext cx="2059014" cy="523220"/>
          </a:xfrm>
          <a:prstGeom prst="rect">
            <a:avLst/>
          </a:prstGeom>
          <a:noFill/>
          <a:ln>
            <a:noFill/>
          </a:ln>
        </p:spPr>
        <p:txBody>
          <a:bodyPr wrap="square" rtlCol="0">
            <a:spAutoFit/>
          </a:bodyPr>
          <a:lstStyle/>
          <a:p>
            <a:pPr algn="ctr"/>
            <a:r>
              <a:rPr lang="en-US" sz="1400" b="1">
                <a:solidFill>
                  <a:srgbClr val="F22E16"/>
                </a:solidFill>
              </a:rPr>
              <a:t>World Average</a:t>
            </a:r>
          </a:p>
          <a:p>
            <a:pPr algn="ctr"/>
            <a:endParaRPr lang="en-US" sz="1400" b="1">
              <a:solidFill>
                <a:srgbClr val="F22E16"/>
              </a:solidFill>
            </a:endParaRPr>
          </a:p>
        </p:txBody>
      </p:sp>
      <p:grpSp>
        <p:nvGrpSpPr>
          <p:cNvPr id="51" name="Group 50">
            <a:extLst>
              <a:ext uri="{FF2B5EF4-FFF2-40B4-BE49-F238E27FC236}">
                <a16:creationId xmlns:a16="http://schemas.microsoft.com/office/drawing/2014/main" id="{F6D4D619-8BCB-47BB-9DEF-FB95C1C9AFC5}"/>
              </a:ext>
            </a:extLst>
          </p:cNvPr>
          <p:cNvGrpSpPr/>
          <p:nvPr/>
        </p:nvGrpSpPr>
        <p:grpSpPr>
          <a:xfrm>
            <a:off x="10759383" y="4408904"/>
            <a:ext cx="475488" cy="479886"/>
            <a:chOff x="5543555" y="738153"/>
            <a:chExt cx="1009420" cy="1016711"/>
          </a:xfrm>
        </p:grpSpPr>
        <p:pic>
          <p:nvPicPr>
            <p:cNvPr id="52" name="Graphic 51" descr="Man and woman">
              <a:extLst>
                <a:ext uri="{FF2B5EF4-FFF2-40B4-BE49-F238E27FC236}">
                  <a16:creationId xmlns:a16="http://schemas.microsoft.com/office/drawing/2014/main" id="{80C7580B-12F3-423A-8C3C-8E15092F6BF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49571" y="839769"/>
              <a:ext cx="793104" cy="793104"/>
            </a:xfrm>
            <a:prstGeom prst="rect">
              <a:avLst/>
            </a:prstGeom>
          </p:spPr>
        </p:pic>
        <p:sp>
          <p:nvSpPr>
            <p:cNvPr id="53" name="Oval 52">
              <a:extLst>
                <a:ext uri="{FF2B5EF4-FFF2-40B4-BE49-F238E27FC236}">
                  <a16:creationId xmlns:a16="http://schemas.microsoft.com/office/drawing/2014/main" id="{0A35AC51-BDB6-45DB-9DAF-93D5ECCE53E2}"/>
                </a:ext>
              </a:extLst>
            </p:cNvPr>
            <p:cNvSpPr/>
            <p:nvPr/>
          </p:nvSpPr>
          <p:spPr>
            <a:xfrm>
              <a:off x="5543555" y="738153"/>
              <a:ext cx="1009420" cy="1016711"/>
            </a:xfrm>
            <a:prstGeom prst="ellipse">
              <a:avLst/>
            </a:prstGeom>
            <a:noFill/>
            <a:ln w="47625">
              <a:solidFill>
                <a:srgbClr val="F22E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TextBox 53">
            <a:extLst>
              <a:ext uri="{FF2B5EF4-FFF2-40B4-BE49-F238E27FC236}">
                <a16:creationId xmlns:a16="http://schemas.microsoft.com/office/drawing/2014/main" id="{03F54CE5-153F-4AE2-8A2E-6F137069AE99}"/>
              </a:ext>
            </a:extLst>
          </p:cNvPr>
          <p:cNvSpPr txBox="1"/>
          <p:nvPr/>
        </p:nvSpPr>
        <p:spPr>
          <a:xfrm>
            <a:off x="566076" y="934829"/>
            <a:ext cx="6852562" cy="400110"/>
          </a:xfrm>
          <a:prstGeom prst="rect">
            <a:avLst/>
          </a:prstGeom>
          <a:noFill/>
        </p:spPr>
        <p:txBody>
          <a:bodyPr wrap="square" rtlCol="0">
            <a:spAutoFit/>
          </a:bodyPr>
          <a:lstStyle/>
          <a:p>
            <a:r>
              <a:rPr lang="en-US" sz="2000"/>
              <a:t>Demographics and employment</a:t>
            </a:r>
          </a:p>
        </p:txBody>
      </p:sp>
    </p:spTree>
    <p:extLst>
      <p:ext uri="{BB962C8B-B14F-4D97-AF65-F5344CB8AC3E}">
        <p14:creationId xmlns:p14="http://schemas.microsoft.com/office/powerpoint/2010/main" val="39531227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3B06ADCB052BD43BDD76B545E9CAB0B" ma:contentTypeVersion="2" ma:contentTypeDescription="Create a new document." ma:contentTypeScope="" ma:versionID="b328945eb4adf3f114054c0773cca8d9">
  <xsd:schema xmlns:xsd="http://www.w3.org/2001/XMLSchema" xmlns:xs="http://www.w3.org/2001/XMLSchema" xmlns:p="http://schemas.microsoft.com/office/2006/metadata/properties" xmlns:ns2="be3c8389-3801-44f9-80df-e19265cc737c" targetNamespace="http://schemas.microsoft.com/office/2006/metadata/properties" ma:root="true" ma:fieldsID="1769b2b0cc252b8ffe6a8d475a9f2c28" ns2:_="">
    <xsd:import namespace="be3c8389-3801-44f9-80df-e19265cc737c"/>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3c8389-3801-44f9-80df-e19265cc737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A122779-4E5A-4BFA-A973-83D98D6E4A4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e3c8389-3801-44f9-80df-e19265cc73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6AB6BE9-6440-475B-B595-F5872EB9395B}">
  <ds:schemaRefs>
    <ds:schemaRef ds:uri="http://schemas.microsoft.com/sharepoint/v3/contenttype/forms"/>
  </ds:schemaRefs>
</ds:datastoreItem>
</file>

<file path=customXml/itemProps3.xml><?xml version="1.0" encoding="utf-8"?>
<ds:datastoreItem xmlns:ds="http://schemas.openxmlformats.org/officeDocument/2006/customXml" ds:itemID="{4C3545BC-80AA-47D3-92E7-B5D0A514F029}">
  <ds:schemaRefs>
    <ds:schemaRef ds:uri="http://schemas.openxmlformats.org/package/2006/metadata/core-properties"/>
    <ds:schemaRef ds:uri="http://schemas.microsoft.com/office/2006/documentManagement/types"/>
    <ds:schemaRef ds:uri="http://purl.org/dc/dcmitype/"/>
    <ds:schemaRef ds:uri="be3c8389-3801-44f9-80df-e19265cc737c"/>
    <ds:schemaRef ds:uri="http://purl.org/dc/elements/1.1/"/>
    <ds:schemaRef ds:uri="http://www.w3.org/XML/1998/namespace"/>
    <ds:schemaRef ds:uri="http://purl.org/dc/terms/"/>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1</TotalTime>
  <Words>1312</Words>
  <Application>Microsoft Macintosh PowerPoint</Application>
  <PresentationFormat>Widescreen</PresentationFormat>
  <Paragraphs>190</Paragraphs>
  <Slides>14</Slides>
  <Notes>8</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14</vt:i4>
      </vt:variant>
    </vt:vector>
  </HeadingPairs>
  <TitlesOfParts>
    <vt:vector size="25" baseType="lpstr">
      <vt:lpstr>Neue Helvetica W01</vt:lpstr>
      <vt:lpstr>Owald</vt:lpstr>
      <vt:lpstr>Arial</vt:lpstr>
      <vt:lpstr>Calibri</vt:lpstr>
      <vt:lpstr>Calibri Light</vt:lpstr>
      <vt:lpstr>Courier New</vt:lpstr>
      <vt:lpstr>Verdana</vt:lpstr>
      <vt:lpstr>Wingdings</vt:lpstr>
      <vt:lpstr>Office Theme</vt:lpstr>
      <vt:lpstr>Custom Design</vt:lpstr>
      <vt:lpstr>1_Custom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German Andres Zamora Moreno</dc:creator>
  <cp:lastModifiedBy>Meng-Ling Tseng</cp:lastModifiedBy>
  <cp:revision>2</cp:revision>
  <dcterms:created xsi:type="dcterms:W3CDTF">2019-11-05T23:10:58Z</dcterms:created>
  <dcterms:modified xsi:type="dcterms:W3CDTF">2019-12-29T20:44:16Z</dcterms:modified>
</cp:coreProperties>
</file>